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4"/>
  </p:notesMasterIdLst>
  <p:sldIdLst>
    <p:sldId id="383" r:id="rId2"/>
    <p:sldId id="773" r:id="rId3"/>
    <p:sldId id="797" r:id="rId4"/>
    <p:sldId id="772" r:id="rId5"/>
    <p:sldId id="769" r:id="rId6"/>
    <p:sldId id="768" r:id="rId7"/>
    <p:sldId id="798" r:id="rId8"/>
    <p:sldId id="799" r:id="rId9"/>
    <p:sldId id="779" r:id="rId10"/>
    <p:sldId id="782" r:id="rId11"/>
    <p:sldId id="780" r:id="rId12"/>
    <p:sldId id="729" r:id="rId13"/>
    <p:sldId id="778" r:id="rId14"/>
    <p:sldId id="787" r:id="rId15"/>
    <p:sldId id="732" r:id="rId16"/>
    <p:sldId id="781" r:id="rId17"/>
    <p:sldId id="800" r:id="rId18"/>
    <p:sldId id="795" r:id="rId19"/>
    <p:sldId id="765" r:id="rId20"/>
    <p:sldId id="766" r:id="rId21"/>
    <p:sldId id="759" r:id="rId22"/>
    <p:sldId id="789" r:id="rId23"/>
    <p:sldId id="784" r:id="rId24"/>
    <p:sldId id="785" r:id="rId25"/>
    <p:sldId id="788" r:id="rId26"/>
    <p:sldId id="693" r:id="rId27"/>
    <p:sldId id="735" r:id="rId28"/>
    <p:sldId id="695" r:id="rId29"/>
    <p:sldId id="697" r:id="rId30"/>
    <p:sldId id="737" r:id="rId31"/>
    <p:sldId id="786" r:id="rId32"/>
    <p:sldId id="738" r:id="rId33"/>
    <p:sldId id="723" r:id="rId34"/>
    <p:sldId id="776" r:id="rId35"/>
    <p:sldId id="796" r:id="rId36"/>
    <p:sldId id="791" r:id="rId37"/>
    <p:sldId id="790" r:id="rId38"/>
    <p:sldId id="801" r:id="rId39"/>
    <p:sldId id="758" r:id="rId40"/>
    <p:sldId id="756" r:id="rId41"/>
    <p:sldId id="792" r:id="rId42"/>
    <p:sldId id="793" r:id="rId43"/>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FF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5" d="100"/>
          <a:sy n="65" d="100"/>
        </p:scale>
        <p:origin x="-1218" y="-102"/>
      </p:cViewPr>
      <p:guideLst>
        <p:guide orient="horz" pos="2160"/>
        <p:guide pos="2880"/>
      </p:guideLst>
    </p:cSldViewPr>
  </p:slideViewPr>
  <p:notesTextViewPr>
    <p:cViewPr>
      <p:scale>
        <a:sx n="1" d="1"/>
        <a:sy n="1" d="1"/>
      </p:scale>
      <p:origin x="0" y="0"/>
    </p:cViewPr>
  </p:notesTextViewPr>
  <p:sorterViewPr>
    <p:cViewPr>
      <p:scale>
        <a:sx n="100" d="100"/>
        <a:sy n="100" d="100"/>
      </p:scale>
      <p:origin x="0" y="31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0.png"/><Relationship Id="rId5"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2DC9C-158D-43DF-93B3-2192F819A728}"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pt-BR"/>
        </a:p>
      </dgm:t>
    </dgm:pt>
    <dgm:pt modelId="{2437F328-1813-40F7-9541-3959038B2932}">
      <dgm:prSet phldrT="[Texto]"/>
      <dgm:spPr/>
      <dgm:t>
        <a:bodyPr/>
        <a:lstStyle/>
        <a:p>
          <a:r>
            <a:rPr lang="pt-BR" dirty="0" smtClean="0">
              <a:solidFill>
                <a:schemeClr val="tx1"/>
              </a:solidFill>
            </a:rPr>
            <a:t>Visão Cartesiana</a:t>
          </a:r>
          <a:endParaRPr lang="pt-BR" dirty="0">
            <a:solidFill>
              <a:schemeClr val="tx1"/>
            </a:solidFill>
          </a:endParaRPr>
        </a:p>
      </dgm:t>
    </dgm:pt>
    <dgm:pt modelId="{FD32B19F-A86F-443D-9450-FE121A1C18F4}" type="parTrans" cxnId="{68F68E2A-C166-4BF7-9D9B-284AD06B9ECA}">
      <dgm:prSet/>
      <dgm:spPr/>
      <dgm:t>
        <a:bodyPr/>
        <a:lstStyle/>
        <a:p>
          <a:endParaRPr lang="pt-BR"/>
        </a:p>
      </dgm:t>
    </dgm:pt>
    <dgm:pt modelId="{F79E7E52-B672-468B-8058-0819D1F5E486}" type="sibTrans" cxnId="{68F68E2A-C166-4BF7-9D9B-284AD06B9ECA}">
      <dgm:prSet/>
      <dgm:spPr/>
      <dgm:t>
        <a:bodyPr/>
        <a:lstStyle/>
        <a:p>
          <a:endParaRPr lang="pt-BR"/>
        </a:p>
      </dgm:t>
    </dgm:pt>
    <dgm:pt modelId="{D5E89C4A-7B71-4394-93C7-E0AAF0FF28CD}">
      <dgm:prSet phldrT="[Texto]" custT="1"/>
      <dgm:spPr/>
      <dgm:t>
        <a:bodyPr/>
        <a:lstStyle/>
        <a:p>
          <a:pPr algn="ctr"/>
          <a:r>
            <a:rPr lang="pt-BR" sz="1800" dirty="0" smtClean="0"/>
            <a:t>Os problemas estão nas pessoas;</a:t>
          </a:r>
          <a:endParaRPr lang="pt-BR" sz="1800" dirty="0"/>
        </a:p>
      </dgm:t>
    </dgm:pt>
    <dgm:pt modelId="{A5B915C8-B6F7-42C4-9975-47A455D1EDF4}" type="parTrans" cxnId="{DD1B5FBB-A502-4247-95C8-A60FD37DE5FF}">
      <dgm:prSet/>
      <dgm:spPr/>
      <dgm:t>
        <a:bodyPr/>
        <a:lstStyle/>
        <a:p>
          <a:endParaRPr lang="pt-BR"/>
        </a:p>
      </dgm:t>
    </dgm:pt>
    <dgm:pt modelId="{B2BC25E3-30CE-4D01-9E85-B68EE7A884DA}" type="sibTrans" cxnId="{DD1B5FBB-A502-4247-95C8-A60FD37DE5FF}">
      <dgm:prSet/>
      <dgm:spPr/>
      <dgm:t>
        <a:bodyPr/>
        <a:lstStyle/>
        <a:p>
          <a:endParaRPr lang="pt-BR"/>
        </a:p>
      </dgm:t>
    </dgm:pt>
    <dgm:pt modelId="{C6B35A7A-74EB-4171-A607-CD319081FBA7}">
      <dgm:prSet phldrT="[Texto]" custT="1"/>
      <dgm:spPr/>
      <dgm:t>
        <a:bodyPr/>
        <a:lstStyle/>
        <a:p>
          <a:pPr algn="ctr"/>
          <a:r>
            <a:rPr lang="pt-BR" sz="1800" dirty="0" smtClean="0"/>
            <a:t>Eu cuido do meu serviço;</a:t>
          </a:r>
          <a:endParaRPr lang="pt-BR" sz="1800" dirty="0"/>
        </a:p>
      </dgm:t>
    </dgm:pt>
    <dgm:pt modelId="{67738BA4-5BD8-4E70-B770-BE0294436C78}" type="parTrans" cxnId="{67858AF0-AE79-43EE-A1DF-854C89EABA15}">
      <dgm:prSet/>
      <dgm:spPr/>
      <dgm:t>
        <a:bodyPr/>
        <a:lstStyle/>
        <a:p>
          <a:endParaRPr lang="pt-BR"/>
        </a:p>
      </dgm:t>
    </dgm:pt>
    <dgm:pt modelId="{29AA0249-C3D5-4199-83A4-52BBDB56B4DB}" type="sibTrans" cxnId="{67858AF0-AE79-43EE-A1DF-854C89EABA15}">
      <dgm:prSet/>
      <dgm:spPr/>
      <dgm:t>
        <a:bodyPr/>
        <a:lstStyle/>
        <a:p>
          <a:endParaRPr lang="pt-BR"/>
        </a:p>
      </dgm:t>
    </dgm:pt>
    <dgm:pt modelId="{ABA0790E-FC1B-4DC7-919F-6892D6FDD650}">
      <dgm:prSet phldrT="[Texto]"/>
      <dgm:spPr/>
      <dgm:t>
        <a:bodyPr/>
        <a:lstStyle/>
        <a:p>
          <a:r>
            <a:rPr lang="pt-BR" dirty="0" smtClean="0">
              <a:solidFill>
                <a:schemeClr val="tx1"/>
              </a:solidFill>
            </a:rPr>
            <a:t>Visão Sistêmica</a:t>
          </a:r>
          <a:endParaRPr lang="pt-BR" dirty="0">
            <a:solidFill>
              <a:schemeClr val="tx1"/>
            </a:solidFill>
          </a:endParaRPr>
        </a:p>
      </dgm:t>
    </dgm:pt>
    <dgm:pt modelId="{BC60E494-41FB-49F6-9706-F20566C14D90}" type="parTrans" cxnId="{58914A7F-5BA2-4129-9ADF-0C54CC27EB23}">
      <dgm:prSet/>
      <dgm:spPr/>
      <dgm:t>
        <a:bodyPr/>
        <a:lstStyle/>
        <a:p>
          <a:endParaRPr lang="pt-BR"/>
        </a:p>
      </dgm:t>
    </dgm:pt>
    <dgm:pt modelId="{D05E2DDC-8A4A-4D03-8B57-0175B11929C8}" type="sibTrans" cxnId="{58914A7F-5BA2-4129-9ADF-0C54CC27EB23}">
      <dgm:prSet/>
      <dgm:spPr/>
      <dgm:t>
        <a:bodyPr/>
        <a:lstStyle/>
        <a:p>
          <a:endParaRPr lang="pt-BR"/>
        </a:p>
      </dgm:t>
    </dgm:pt>
    <dgm:pt modelId="{5A485907-8504-4AC1-B269-4016460BA688}">
      <dgm:prSet phldrT="[Texto]" custT="1"/>
      <dgm:spPr/>
      <dgm:t>
        <a:bodyPr/>
        <a:lstStyle/>
        <a:p>
          <a:pPr algn="ctr"/>
          <a:r>
            <a:rPr lang="pt-BR" sz="1600" dirty="0" smtClean="0"/>
            <a:t>O problema é visto no processo, no contexto, nas pessoas e no tempo vivido;</a:t>
          </a:r>
          <a:endParaRPr lang="pt-BR" sz="1600" dirty="0"/>
        </a:p>
      </dgm:t>
    </dgm:pt>
    <dgm:pt modelId="{D2836418-E10B-4E5E-8802-834673A91AA2}" type="parTrans" cxnId="{035D8D11-296B-45B0-A77F-469448104629}">
      <dgm:prSet/>
      <dgm:spPr/>
      <dgm:t>
        <a:bodyPr/>
        <a:lstStyle/>
        <a:p>
          <a:endParaRPr lang="pt-BR"/>
        </a:p>
      </dgm:t>
    </dgm:pt>
    <dgm:pt modelId="{4FFA2049-0599-427E-A6DF-CBDE39049355}" type="sibTrans" cxnId="{035D8D11-296B-45B0-A77F-469448104629}">
      <dgm:prSet/>
      <dgm:spPr/>
      <dgm:t>
        <a:bodyPr/>
        <a:lstStyle/>
        <a:p>
          <a:endParaRPr lang="pt-BR"/>
        </a:p>
      </dgm:t>
    </dgm:pt>
    <dgm:pt modelId="{D95B3226-9234-4D12-A848-989183F9D594}">
      <dgm:prSet phldrT="[Texto]" custT="1"/>
      <dgm:spPr/>
      <dgm:t>
        <a:bodyPr/>
        <a:lstStyle/>
        <a:p>
          <a:pPr algn="ctr"/>
          <a:r>
            <a:rPr lang="pt-BR" sz="1600" dirty="0" smtClean="0"/>
            <a:t>Eu ajudo a fazer as coisas acontecerem;</a:t>
          </a:r>
          <a:endParaRPr lang="pt-BR" sz="1600" dirty="0"/>
        </a:p>
      </dgm:t>
    </dgm:pt>
    <dgm:pt modelId="{0141AB28-175B-482D-9F35-B9952D6728D5}" type="parTrans" cxnId="{748F9AAA-60C2-43B6-9D88-643DF91FBAFA}">
      <dgm:prSet/>
      <dgm:spPr/>
      <dgm:t>
        <a:bodyPr/>
        <a:lstStyle/>
        <a:p>
          <a:endParaRPr lang="pt-BR"/>
        </a:p>
      </dgm:t>
    </dgm:pt>
    <dgm:pt modelId="{F38E1B33-426A-4F51-9D2C-32719506BE10}" type="sibTrans" cxnId="{748F9AAA-60C2-43B6-9D88-643DF91FBAFA}">
      <dgm:prSet/>
      <dgm:spPr/>
      <dgm:t>
        <a:bodyPr/>
        <a:lstStyle/>
        <a:p>
          <a:endParaRPr lang="pt-BR"/>
        </a:p>
      </dgm:t>
    </dgm:pt>
    <dgm:pt modelId="{1BAA0D63-2934-4CF8-BEA7-2EAB56591E60}">
      <dgm:prSet phldrT="[Texto]" custT="1"/>
      <dgm:spPr/>
      <dgm:t>
        <a:bodyPr/>
        <a:lstStyle/>
        <a:p>
          <a:pPr algn="ctr"/>
          <a:r>
            <a:rPr lang="pt-BR" sz="1800" dirty="0" smtClean="0"/>
            <a:t>Eu entendo do meu serviço;</a:t>
          </a:r>
          <a:endParaRPr lang="pt-BR" sz="1800" dirty="0"/>
        </a:p>
      </dgm:t>
    </dgm:pt>
    <dgm:pt modelId="{2EA5948A-7258-4A29-8D72-06AC2F2E6F27}" type="parTrans" cxnId="{B7DD3497-5275-44C2-9C82-558206D1FE2B}">
      <dgm:prSet/>
      <dgm:spPr/>
      <dgm:t>
        <a:bodyPr/>
        <a:lstStyle/>
        <a:p>
          <a:endParaRPr lang="pt-BR"/>
        </a:p>
      </dgm:t>
    </dgm:pt>
    <dgm:pt modelId="{C51259DB-12D8-4F57-A4C9-7FD99ECAA69F}" type="sibTrans" cxnId="{B7DD3497-5275-44C2-9C82-558206D1FE2B}">
      <dgm:prSet/>
      <dgm:spPr/>
      <dgm:t>
        <a:bodyPr/>
        <a:lstStyle/>
        <a:p>
          <a:endParaRPr lang="pt-BR"/>
        </a:p>
      </dgm:t>
    </dgm:pt>
    <dgm:pt modelId="{E17D9BC7-9EB3-426E-8CB0-8B25BE5FD35D}">
      <dgm:prSet phldrT="[Texto]" custT="1"/>
      <dgm:spPr/>
      <dgm:t>
        <a:bodyPr/>
        <a:lstStyle/>
        <a:p>
          <a:pPr algn="ctr"/>
          <a:r>
            <a:rPr lang="pt-BR" sz="1800" dirty="0" smtClean="0"/>
            <a:t>Avalia o desempenho das pessoas;</a:t>
          </a:r>
          <a:endParaRPr lang="pt-BR" sz="1800" dirty="0"/>
        </a:p>
      </dgm:t>
    </dgm:pt>
    <dgm:pt modelId="{0148823D-9382-4402-A096-55F750975DBF}" type="parTrans" cxnId="{8C858938-253E-42BF-AC35-A1A52AA3A326}">
      <dgm:prSet/>
      <dgm:spPr/>
      <dgm:t>
        <a:bodyPr/>
        <a:lstStyle/>
        <a:p>
          <a:endParaRPr lang="pt-BR"/>
        </a:p>
      </dgm:t>
    </dgm:pt>
    <dgm:pt modelId="{6BAA0867-1BEB-4C7A-9A5C-89A1869094C2}" type="sibTrans" cxnId="{8C858938-253E-42BF-AC35-A1A52AA3A326}">
      <dgm:prSet/>
      <dgm:spPr/>
      <dgm:t>
        <a:bodyPr/>
        <a:lstStyle/>
        <a:p>
          <a:endParaRPr lang="pt-BR"/>
        </a:p>
      </dgm:t>
    </dgm:pt>
    <dgm:pt modelId="{E5391551-72A1-4F65-9C26-5D89D05335E7}">
      <dgm:prSet phldrT="[Texto]" custT="1"/>
      <dgm:spPr/>
      <dgm:t>
        <a:bodyPr/>
        <a:lstStyle/>
        <a:p>
          <a:pPr algn="ctr"/>
          <a:r>
            <a:rPr lang="pt-BR" sz="1800" dirty="0" smtClean="0"/>
            <a:t>Mudar as pessoas;</a:t>
          </a:r>
          <a:endParaRPr lang="pt-BR" sz="1800" dirty="0"/>
        </a:p>
      </dgm:t>
    </dgm:pt>
    <dgm:pt modelId="{CAF173B3-5514-40A3-A9A3-3833AA212255}" type="parTrans" cxnId="{2AE547E6-B71F-4467-AC05-FEBC09F37835}">
      <dgm:prSet/>
      <dgm:spPr/>
      <dgm:t>
        <a:bodyPr/>
        <a:lstStyle/>
        <a:p>
          <a:endParaRPr lang="pt-BR"/>
        </a:p>
      </dgm:t>
    </dgm:pt>
    <dgm:pt modelId="{B552A3CD-435F-4111-A430-983F8C53B668}" type="sibTrans" cxnId="{2AE547E6-B71F-4467-AC05-FEBC09F37835}">
      <dgm:prSet/>
      <dgm:spPr/>
      <dgm:t>
        <a:bodyPr/>
        <a:lstStyle/>
        <a:p>
          <a:endParaRPr lang="pt-BR"/>
        </a:p>
      </dgm:t>
    </dgm:pt>
    <dgm:pt modelId="{3E3455C6-3D7A-451D-9719-B701120B16F0}">
      <dgm:prSet phldrT="[Texto]" custT="1"/>
      <dgm:spPr/>
      <dgm:t>
        <a:bodyPr/>
        <a:lstStyle/>
        <a:p>
          <a:pPr algn="ctr"/>
          <a:r>
            <a:rPr lang="pt-BR" sz="1800" dirty="0" smtClean="0"/>
            <a:t>Sempre se acha alguém melhor;</a:t>
          </a:r>
          <a:endParaRPr lang="pt-BR" sz="1800" dirty="0"/>
        </a:p>
      </dgm:t>
    </dgm:pt>
    <dgm:pt modelId="{8C62E923-16DA-43EE-B3E5-A953E4F7F2C1}" type="parTrans" cxnId="{3EBCD37B-EF90-40C8-9B36-956DF560BBF7}">
      <dgm:prSet/>
      <dgm:spPr/>
      <dgm:t>
        <a:bodyPr/>
        <a:lstStyle/>
        <a:p>
          <a:endParaRPr lang="pt-BR"/>
        </a:p>
      </dgm:t>
    </dgm:pt>
    <dgm:pt modelId="{934FDFCF-2494-4735-AFCF-3B117DC433B4}" type="sibTrans" cxnId="{3EBCD37B-EF90-40C8-9B36-956DF560BBF7}">
      <dgm:prSet/>
      <dgm:spPr/>
      <dgm:t>
        <a:bodyPr/>
        <a:lstStyle/>
        <a:p>
          <a:endParaRPr lang="pt-BR"/>
        </a:p>
      </dgm:t>
    </dgm:pt>
    <dgm:pt modelId="{CDA14E4D-6FE3-4A39-B8FC-0331E5A32AC8}">
      <dgm:prSet phldrT="[Texto]" custT="1"/>
      <dgm:spPr/>
      <dgm:t>
        <a:bodyPr/>
        <a:lstStyle/>
        <a:p>
          <a:pPr algn="ctr"/>
          <a:r>
            <a:rPr lang="pt-BR" sz="1800" dirty="0" smtClean="0"/>
            <a:t>Culpa dos erros é de quem?</a:t>
          </a:r>
          <a:endParaRPr lang="pt-BR" sz="1800" dirty="0"/>
        </a:p>
      </dgm:t>
    </dgm:pt>
    <dgm:pt modelId="{F7275578-FBC2-4F40-B1C7-D79C99374975}" type="parTrans" cxnId="{6248DA2D-5699-4A24-80EA-6086482121A3}">
      <dgm:prSet/>
      <dgm:spPr/>
      <dgm:t>
        <a:bodyPr/>
        <a:lstStyle/>
        <a:p>
          <a:endParaRPr lang="pt-BR"/>
        </a:p>
      </dgm:t>
    </dgm:pt>
    <dgm:pt modelId="{09EA801B-B94D-4840-A1A4-0909EF218DDE}" type="sibTrans" cxnId="{6248DA2D-5699-4A24-80EA-6086482121A3}">
      <dgm:prSet/>
      <dgm:spPr/>
      <dgm:t>
        <a:bodyPr/>
        <a:lstStyle/>
        <a:p>
          <a:endParaRPr lang="pt-BR"/>
        </a:p>
      </dgm:t>
    </dgm:pt>
    <dgm:pt modelId="{97DDA80D-359A-484B-BC81-5626C16CE311}">
      <dgm:prSet phldrT="[Texto]" custT="1"/>
      <dgm:spPr/>
      <dgm:t>
        <a:bodyPr/>
        <a:lstStyle/>
        <a:p>
          <a:pPr algn="ctr"/>
          <a:r>
            <a:rPr lang="pt-BR" sz="1600" dirty="0" smtClean="0"/>
            <a:t>Eu entendo como meu trabalho contribui com o processo geral;</a:t>
          </a:r>
          <a:endParaRPr lang="pt-BR" sz="1600" dirty="0"/>
        </a:p>
      </dgm:t>
    </dgm:pt>
    <dgm:pt modelId="{210B5EC1-0E6C-4FB5-95DD-89B5E4F65235}" type="parTrans" cxnId="{8AEBE9D5-6ECE-40C3-BA5D-9AB6472C0D6B}">
      <dgm:prSet/>
      <dgm:spPr/>
      <dgm:t>
        <a:bodyPr/>
        <a:lstStyle/>
        <a:p>
          <a:endParaRPr lang="pt-BR"/>
        </a:p>
      </dgm:t>
    </dgm:pt>
    <dgm:pt modelId="{62CA9058-D1B2-4283-874E-4220EB7534F3}" type="sibTrans" cxnId="{8AEBE9D5-6ECE-40C3-BA5D-9AB6472C0D6B}">
      <dgm:prSet/>
      <dgm:spPr/>
      <dgm:t>
        <a:bodyPr/>
        <a:lstStyle/>
        <a:p>
          <a:endParaRPr lang="pt-BR"/>
        </a:p>
      </dgm:t>
    </dgm:pt>
    <dgm:pt modelId="{6274A7D9-33F0-458E-86FC-90ADE04B4E11}">
      <dgm:prSet phldrT="[Texto]" custT="1"/>
      <dgm:spPr/>
      <dgm:t>
        <a:bodyPr/>
        <a:lstStyle/>
        <a:p>
          <a:pPr algn="ctr"/>
          <a:r>
            <a:rPr lang="pt-BR" sz="1600" dirty="0" smtClean="0"/>
            <a:t>Se avalia o processo em um contexto;</a:t>
          </a:r>
          <a:endParaRPr lang="pt-BR" sz="1600" dirty="0"/>
        </a:p>
      </dgm:t>
    </dgm:pt>
    <dgm:pt modelId="{54F9F2B8-2118-4955-8BB0-0A4CF7FB8047}" type="parTrans" cxnId="{68159CCC-54AE-4143-B0D3-E0A364DE1C41}">
      <dgm:prSet/>
      <dgm:spPr/>
      <dgm:t>
        <a:bodyPr/>
        <a:lstStyle/>
        <a:p>
          <a:endParaRPr lang="pt-BR"/>
        </a:p>
      </dgm:t>
    </dgm:pt>
    <dgm:pt modelId="{C318F4CF-247E-4168-9FD5-85C20E99694B}" type="sibTrans" cxnId="{68159CCC-54AE-4143-B0D3-E0A364DE1C41}">
      <dgm:prSet/>
      <dgm:spPr/>
      <dgm:t>
        <a:bodyPr/>
        <a:lstStyle/>
        <a:p>
          <a:endParaRPr lang="pt-BR"/>
        </a:p>
      </dgm:t>
    </dgm:pt>
    <dgm:pt modelId="{EFE24764-9A6D-47C9-8AF2-B49B4EB634DF}">
      <dgm:prSet phldrT="[Texto]" custT="1"/>
      <dgm:spPr/>
      <dgm:t>
        <a:bodyPr/>
        <a:lstStyle/>
        <a:p>
          <a:pPr algn="ctr"/>
          <a:r>
            <a:rPr lang="pt-BR" sz="1600" dirty="0" smtClean="0"/>
            <a:t>Muda-se o processo a  partir do contexto;</a:t>
          </a:r>
          <a:endParaRPr lang="pt-BR" sz="1600" dirty="0"/>
        </a:p>
      </dgm:t>
    </dgm:pt>
    <dgm:pt modelId="{E67829B1-CBA7-470A-92B1-0196BD12B944}" type="parTrans" cxnId="{62F81F92-B7BB-4E3F-8961-D45EA6CC2164}">
      <dgm:prSet/>
      <dgm:spPr/>
      <dgm:t>
        <a:bodyPr/>
        <a:lstStyle/>
        <a:p>
          <a:endParaRPr lang="pt-BR"/>
        </a:p>
      </dgm:t>
    </dgm:pt>
    <dgm:pt modelId="{8A9D6BC5-2F9A-4971-8058-F3DE4A225040}" type="sibTrans" cxnId="{62F81F92-B7BB-4E3F-8961-D45EA6CC2164}">
      <dgm:prSet/>
      <dgm:spPr/>
      <dgm:t>
        <a:bodyPr/>
        <a:lstStyle/>
        <a:p>
          <a:endParaRPr lang="pt-BR"/>
        </a:p>
      </dgm:t>
    </dgm:pt>
    <dgm:pt modelId="{1FD589E9-D2C1-4F6F-9914-D54CD5C1406A}">
      <dgm:prSet phldrT="[Texto]" custT="1"/>
      <dgm:spPr/>
      <dgm:t>
        <a:bodyPr/>
        <a:lstStyle/>
        <a:p>
          <a:pPr algn="ctr"/>
          <a:r>
            <a:rPr lang="pt-BR" sz="1600" dirty="0" smtClean="0"/>
            <a:t> Analisa como os erros aconteceram a partir do contexto,  do processo e o grau de comprometimento das pessoas.</a:t>
          </a:r>
          <a:endParaRPr lang="pt-BR" sz="1600" dirty="0"/>
        </a:p>
      </dgm:t>
    </dgm:pt>
    <dgm:pt modelId="{62425E34-21BF-4EDF-BB6E-3ED425B12D2D}" type="parTrans" cxnId="{9B2985D2-E9B0-451F-85E5-FCF19A147EA5}">
      <dgm:prSet/>
      <dgm:spPr/>
      <dgm:t>
        <a:bodyPr/>
        <a:lstStyle/>
        <a:p>
          <a:endParaRPr lang="pt-BR"/>
        </a:p>
      </dgm:t>
    </dgm:pt>
    <dgm:pt modelId="{0E74DCE9-366E-4D39-83B1-2AB7BB73C0A2}" type="sibTrans" cxnId="{9B2985D2-E9B0-451F-85E5-FCF19A147EA5}">
      <dgm:prSet/>
      <dgm:spPr/>
      <dgm:t>
        <a:bodyPr/>
        <a:lstStyle/>
        <a:p>
          <a:endParaRPr lang="pt-BR"/>
        </a:p>
      </dgm:t>
    </dgm:pt>
    <dgm:pt modelId="{EB636CD3-4536-40CC-81FE-61DCD40253FA}" type="pres">
      <dgm:prSet presAssocID="{30C2DC9C-158D-43DF-93B3-2192F819A728}" presName="Name0" presStyleCnt="0">
        <dgm:presLayoutVars>
          <dgm:dir/>
          <dgm:animLvl val="lvl"/>
          <dgm:resizeHandles/>
        </dgm:presLayoutVars>
      </dgm:prSet>
      <dgm:spPr/>
      <dgm:t>
        <a:bodyPr/>
        <a:lstStyle/>
        <a:p>
          <a:endParaRPr lang="pt-BR"/>
        </a:p>
      </dgm:t>
    </dgm:pt>
    <dgm:pt modelId="{3F316C83-F217-4D91-8D97-8AFC3692A92E}" type="pres">
      <dgm:prSet presAssocID="{2437F328-1813-40F7-9541-3959038B2932}" presName="linNode" presStyleCnt="0"/>
      <dgm:spPr/>
      <dgm:t>
        <a:bodyPr/>
        <a:lstStyle/>
        <a:p>
          <a:endParaRPr lang="pt-BR"/>
        </a:p>
      </dgm:t>
    </dgm:pt>
    <dgm:pt modelId="{59954E9F-6294-4D78-BF4B-72E679AFF5CB}" type="pres">
      <dgm:prSet presAssocID="{2437F328-1813-40F7-9541-3959038B2932}" presName="parentShp" presStyleLbl="node1" presStyleIdx="0" presStyleCnt="2" custScaleX="85710" custScaleY="85324" custLinFactNeighborX="308" custLinFactNeighborY="10052">
        <dgm:presLayoutVars>
          <dgm:bulletEnabled val="1"/>
        </dgm:presLayoutVars>
      </dgm:prSet>
      <dgm:spPr/>
      <dgm:t>
        <a:bodyPr/>
        <a:lstStyle/>
        <a:p>
          <a:endParaRPr lang="pt-BR"/>
        </a:p>
      </dgm:t>
    </dgm:pt>
    <dgm:pt modelId="{84C3C328-6631-43D5-9F3F-1DFBB2158987}" type="pres">
      <dgm:prSet presAssocID="{2437F328-1813-40F7-9541-3959038B2932}" presName="childShp" presStyleLbl="bgAccFollowNode1" presStyleIdx="0" presStyleCnt="2" custScaleX="112934" custScaleY="94978" custLinFactNeighborX="-1519" custLinFactNeighborY="10612">
        <dgm:presLayoutVars>
          <dgm:bulletEnabled val="1"/>
        </dgm:presLayoutVars>
      </dgm:prSet>
      <dgm:spPr/>
      <dgm:t>
        <a:bodyPr/>
        <a:lstStyle/>
        <a:p>
          <a:endParaRPr lang="pt-BR"/>
        </a:p>
      </dgm:t>
    </dgm:pt>
    <dgm:pt modelId="{2F029E8E-1B28-4AD3-9E35-CCF6263DEEFF}" type="pres">
      <dgm:prSet presAssocID="{F79E7E52-B672-468B-8058-0819D1F5E486}" presName="spacing" presStyleCnt="0"/>
      <dgm:spPr/>
      <dgm:t>
        <a:bodyPr/>
        <a:lstStyle/>
        <a:p>
          <a:endParaRPr lang="pt-BR"/>
        </a:p>
      </dgm:t>
    </dgm:pt>
    <dgm:pt modelId="{C8C9F181-E6B5-475D-B61B-644D90F5CAA3}" type="pres">
      <dgm:prSet presAssocID="{ABA0790E-FC1B-4DC7-919F-6892D6FDD650}" presName="linNode" presStyleCnt="0"/>
      <dgm:spPr/>
      <dgm:t>
        <a:bodyPr/>
        <a:lstStyle/>
        <a:p>
          <a:endParaRPr lang="pt-BR"/>
        </a:p>
      </dgm:t>
    </dgm:pt>
    <dgm:pt modelId="{F5111683-7BEA-4F9C-B0EF-A4C80E0287E7}" type="pres">
      <dgm:prSet presAssocID="{ABA0790E-FC1B-4DC7-919F-6892D6FDD650}" presName="parentShp" presStyleLbl="node1" presStyleIdx="1" presStyleCnt="2" custScaleX="92577" custScaleY="82944" custLinFactNeighborX="791" custLinFactNeighborY="-2625">
        <dgm:presLayoutVars>
          <dgm:bulletEnabled val="1"/>
        </dgm:presLayoutVars>
      </dgm:prSet>
      <dgm:spPr/>
      <dgm:t>
        <a:bodyPr/>
        <a:lstStyle/>
        <a:p>
          <a:endParaRPr lang="pt-BR"/>
        </a:p>
      </dgm:t>
    </dgm:pt>
    <dgm:pt modelId="{BC6F9750-E134-457A-9B16-DB4EB1988437}" type="pres">
      <dgm:prSet presAssocID="{ABA0790E-FC1B-4DC7-919F-6892D6FDD650}" presName="childShp" presStyleLbl="bgAccFollowNode1" presStyleIdx="1" presStyleCnt="2" custScaleX="100949" custScaleY="109615" custLinFactNeighborX="711" custLinFactNeighborY="-5040">
        <dgm:presLayoutVars>
          <dgm:bulletEnabled val="1"/>
        </dgm:presLayoutVars>
      </dgm:prSet>
      <dgm:spPr/>
      <dgm:t>
        <a:bodyPr/>
        <a:lstStyle/>
        <a:p>
          <a:endParaRPr lang="pt-BR"/>
        </a:p>
      </dgm:t>
    </dgm:pt>
  </dgm:ptLst>
  <dgm:cxnLst>
    <dgm:cxn modelId="{3EBCD37B-EF90-40C8-9B36-956DF560BBF7}" srcId="{2437F328-1813-40F7-9541-3959038B2932}" destId="{3E3455C6-3D7A-451D-9719-B701120B16F0}" srcOrd="5" destOrd="0" parTransId="{8C62E923-16DA-43EE-B3E5-A953E4F7F2C1}" sibTransId="{934FDFCF-2494-4735-AFCF-3B117DC433B4}"/>
    <dgm:cxn modelId="{7CEB433C-BE6D-4312-A6AD-6A9E1DBC9795}" type="presOf" srcId="{97DDA80D-359A-484B-BC81-5626C16CE311}" destId="{BC6F9750-E134-457A-9B16-DB4EB1988437}" srcOrd="0" destOrd="2" presId="urn:microsoft.com/office/officeart/2005/8/layout/vList6"/>
    <dgm:cxn modelId="{68159CCC-54AE-4143-B0D3-E0A364DE1C41}" srcId="{ABA0790E-FC1B-4DC7-919F-6892D6FDD650}" destId="{6274A7D9-33F0-458E-86FC-90ADE04B4E11}" srcOrd="3" destOrd="0" parTransId="{54F9F2B8-2118-4955-8BB0-0A4CF7FB8047}" sibTransId="{C318F4CF-247E-4168-9FD5-85C20E99694B}"/>
    <dgm:cxn modelId="{5282AFEA-7C75-4B90-A5CE-64144C4E709D}" type="presOf" srcId="{ABA0790E-FC1B-4DC7-919F-6892D6FDD650}" destId="{F5111683-7BEA-4F9C-B0EF-A4C80E0287E7}" srcOrd="0" destOrd="0" presId="urn:microsoft.com/office/officeart/2005/8/layout/vList6"/>
    <dgm:cxn modelId="{8C858938-253E-42BF-AC35-A1A52AA3A326}" srcId="{2437F328-1813-40F7-9541-3959038B2932}" destId="{E17D9BC7-9EB3-426E-8CB0-8B25BE5FD35D}" srcOrd="3" destOrd="0" parTransId="{0148823D-9382-4402-A096-55F750975DBF}" sibTransId="{6BAA0867-1BEB-4C7A-9A5C-89A1869094C2}"/>
    <dgm:cxn modelId="{8AEBE9D5-6ECE-40C3-BA5D-9AB6472C0D6B}" srcId="{ABA0790E-FC1B-4DC7-919F-6892D6FDD650}" destId="{97DDA80D-359A-484B-BC81-5626C16CE311}" srcOrd="2" destOrd="0" parTransId="{210B5EC1-0E6C-4FB5-95DD-89B5E4F65235}" sibTransId="{62CA9058-D1B2-4283-874E-4220EB7534F3}"/>
    <dgm:cxn modelId="{A6E68C39-A25F-4900-A738-504F3498AE91}" type="presOf" srcId="{5A485907-8504-4AC1-B269-4016460BA688}" destId="{BC6F9750-E134-457A-9B16-DB4EB1988437}" srcOrd="0" destOrd="0" presId="urn:microsoft.com/office/officeart/2005/8/layout/vList6"/>
    <dgm:cxn modelId="{DD1B5FBB-A502-4247-95C8-A60FD37DE5FF}" srcId="{2437F328-1813-40F7-9541-3959038B2932}" destId="{D5E89C4A-7B71-4394-93C7-E0AAF0FF28CD}" srcOrd="0" destOrd="0" parTransId="{A5B915C8-B6F7-42C4-9975-47A455D1EDF4}" sibTransId="{B2BC25E3-30CE-4D01-9E85-B68EE7A884DA}"/>
    <dgm:cxn modelId="{67858AF0-AE79-43EE-A1DF-854C89EABA15}" srcId="{2437F328-1813-40F7-9541-3959038B2932}" destId="{C6B35A7A-74EB-4171-A607-CD319081FBA7}" srcOrd="1" destOrd="0" parTransId="{67738BA4-5BD8-4E70-B770-BE0294436C78}" sibTransId="{29AA0249-C3D5-4199-83A4-52BBDB56B4DB}"/>
    <dgm:cxn modelId="{6248DA2D-5699-4A24-80EA-6086482121A3}" srcId="{2437F328-1813-40F7-9541-3959038B2932}" destId="{CDA14E4D-6FE3-4A39-B8FC-0331E5A32AC8}" srcOrd="6" destOrd="0" parTransId="{F7275578-FBC2-4F40-B1C7-D79C99374975}" sibTransId="{09EA801B-B94D-4840-A1A4-0909EF218DDE}"/>
    <dgm:cxn modelId="{825BB772-F7C6-41FC-B0EE-B157D93D1941}" type="presOf" srcId="{1BAA0D63-2934-4CF8-BEA7-2EAB56591E60}" destId="{84C3C328-6631-43D5-9F3F-1DFBB2158987}" srcOrd="0" destOrd="2" presId="urn:microsoft.com/office/officeart/2005/8/layout/vList6"/>
    <dgm:cxn modelId="{1E84D951-4491-4E87-BD5F-3861DB90A1A1}" type="presOf" srcId="{2437F328-1813-40F7-9541-3959038B2932}" destId="{59954E9F-6294-4D78-BF4B-72E679AFF5CB}" srcOrd="0" destOrd="0" presId="urn:microsoft.com/office/officeart/2005/8/layout/vList6"/>
    <dgm:cxn modelId="{57E9D986-BCAF-4668-BA51-DDD87342E970}" type="presOf" srcId="{CDA14E4D-6FE3-4A39-B8FC-0331E5A32AC8}" destId="{84C3C328-6631-43D5-9F3F-1DFBB2158987}" srcOrd="0" destOrd="6" presId="urn:microsoft.com/office/officeart/2005/8/layout/vList6"/>
    <dgm:cxn modelId="{0C8B69F5-6409-401C-B1CD-29D22D3A7BEB}" type="presOf" srcId="{D5E89C4A-7B71-4394-93C7-E0AAF0FF28CD}" destId="{84C3C328-6631-43D5-9F3F-1DFBB2158987}" srcOrd="0" destOrd="0" presId="urn:microsoft.com/office/officeart/2005/8/layout/vList6"/>
    <dgm:cxn modelId="{339C5F27-DA05-4AFC-A8AD-BDCE3AFC5361}" type="presOf" srcId="{E5391551-72A1-4F65-9C26-5D89D05335E7}" destId="{84C3C328-6631-43D5-9F3F-1DFBB2158987}" srcOrd="0" destOrd="4" presId="urn:microsoft.com/office/officeart/2005/8/layout/vList6"/>
    <dgm:cxn modelId="{748F9AAA-60C2-43B6-9D88-643DF91FBAFA}" srcId="{ABA0790E-FC1B-4DC7-919F-6892D6FDD650}" destId="{D95B3226-9234-4D12-A848-989183F9D594}" srcOrd="1" destOrd="0" parTransId="{0141AB28-175B-482D-9F35-B9952D6728D5}" sibTransId="{F38E1B33-426A-4F51-9D2C-32719506BE10}"/>
    <dgm:cxn modelId="{03A8B7AA-ECA3-4816-81A0-0EE33C3E9557}" type="presOf" srcId="{1FD589E9-D2C1-4F6F-9914-D54CD5C1406A}" destId="{BC6F9750-E134-457A-9B16-DB4EB1988437}" srcOrd="0" destOrd="5" presId="urn:microsoft.com/office/officeart/2005/8/layout/vList6"/>
    <dgm:cxn modelId="{2AE547E6-B71F-4467-AC05-FEBC09F37835}" srcId="{2437F328-1813-40F7-9541-3959038B2932}" destId="{E5391551-72A1-4F65-9C26-5D89D05335E7}" srcOrd="4" destOrd="0" parTransId="{CAF173B3-5514-40A3-A9A3-3833AA212255}" sibTransId="{B552A3CD-435F-4111-A430-983F8C53B668}"/>
    <dgm:cxn modelId="{F893883B-2715-433E-A895-9C9B4CFAD547}" type="presOf" srcId="{EFE24764-9A6D-47C9-8AF2-B49B4EB634DF}" destId="{BC6F9750-E134-457A-9B16-DB4EB1988437}" srcOrd="0" destOrd="4" presId="urn:microsoft.com/office/officeart/2005/8/layout/vList6"/>
    <dgm:cxn modelId="{B7DD3497-5275-44C2-9C82-558206D1FE2B}" srcId="{2437F328-1813-40F7-9541-3959038B2932}" destId="{1BAA0D63-2934-4CF8-BEA7-2EAB56591E60}" srcOrd="2" destOrd="0" parTransId="{2EA5948A-7258-4A29-8D72-06AC2F2E6F27}" sibTransId="{C51259DB-12D8-4F57-A4C9-7FD99ECAA69F}"/>
    <dgm:cxn modelId="{F557779C-78F0-4F58-8F72-D4338A3FDC0D}" type="presOf" srcId="{D95B3226-9234-4D12-A848-989183F9D594}" destId="{BC6F9750-E134-457A-9B16-DB4EB1988437}" srcOrd="0" destOrd="1" presId="urn:microsoft.com/office/officeart/2005/8/layout/vList6"/>
    <dgm:cxn modelId="{58914A7F-5BA2-4129-9ADF-0C54CC27EB23}" srcId="{30C2DC9C-158D-43DF-93B3-2192F819A728}" destId="{ABA0790E-FC1B-4DC7-919F-6892D6FDD650}" srcOrd="1" destOrd="0" parTransId="{BC60E494-41FB-49F6-9706-F20566C14D90}" sibTransId="{D05E2DDC-8A4A-4D03-8B57-0175B11929C8}"/>
    <dgm:cxn modelId="{CB343731-C98F-4E4C-AE8F-A0EA6BAE5E85}" type="presOf" srcId="{30C2DC9C-158D-43DF-93B3-2192F819A728}" destId="{EB636CD3-4536-40CC-81FE-61DCD40253FA}" srcOrd="0" destOrd="0" presId="urn:microsoft.com/office/officeart/2005/8/layout/vList6"/>
    <dgm:cxn modelId="{9B2985D2-E9B0-451F-85E5-FCF19A147EA5}" srcId="{ABA0790E-FC1B-4DC7-919F-6892D6FDD650}" destId="{1FD589E9-D2C1-4F6F-9914-D54CD5C1406A}" srcOrd="5" destOrd="0" parTransId="{62425E34-21BF-4EDF-BB6E-3ED425B12D2D}" sibTransId="{0E74DCE9-366E-4D39-83B1-2AB7BB73C0A2}"/>
    <dgm:cxn modelId="{5C4906BC-0FB2-4263-9235-5D1295AF546D}" type="presOf" srcId="{6274A7D9-33F0-458E-86FC-90ADE04B4E11}" destId="{BC6F9750-E134-457A-9B16-DB4EB1988437}" srcOrd="0" destOrd="3" presId="urn:microsoft.com/office/officeart/2005/8/layout/vList6"/>
    <dgm:cxn modelId="{62F81F92-B7BB-4E3F-8961-D45EA6CC2164}" srcId="{ABA0790E-FC1B-4DC7-919F-6892D6FDD650}" destId="{EFE24764-9A6D-47C9-8AF2-B49B4EB634DF}" srcOrd="4" destOrd="0" parTransId="{E67829B1-CBA7-470A-92B1-0196BD12B944}" sibTransId="{8A9D6BC5-2F9A-4971-8058-F3DE4A225040}"/>
    <dgm:cxn modelId="{A27121AC-0DA3-4B21-A0CA-3352D6125C0C}" type="presOf" srcId="{C6B35A7A-74EB-4171-A607-CD319081FBA7}" destId="{84C3C328-6631-43D5-9F3F-1DFBB2158987}" srcOrd="0" destOrd="1" presId="urn:microsoft.com/office/officeart/2005/8/layout/vList6"/>
    <dgm:cxn modelId="{D766E8DD-DBA6-4CF2-88BD-599E6CD3D11C}" type="presOf" srcId="{3E3455C6-3D7A-451D-9719-B701120B16F0}" destId="{84C3C328-6631-43D5-9F3F-1DFBB2158987}" srcOrd="0" destOrd="5" presId="urn:microsoft.com/office/officeart/2005/8/layout/vList6"/>
    <dgm:cxn modelId="{68F68E2A-C166-4BF7-9D9B-284AD06B9ECA}" srcId="{30C2DC9C-158D-43DF-93B3-2192F819A728}" destId="{2437F328-1813-40F7-9541-3959038B2932}" srcOrd="0" destOrd="0" parTransId="{FD32B19F-A86F-443D-9450-FE121A1C18F4}" sibTransId="{F79E7E52-B672-468B-8058-0819D1F5E486}"/>
    <dgm:cxn modelId="{B7F1AEF2-FA54-4A25-A7C2-7A598A6FBB05}" type="presOf" srcId="{E17D9BC7-9EB3-426E-8CB0-8B25BE5FD35D}" destId="{84C3C328-6631-43D5-9F3F-1DFBB2158987}" srcOrd="0" destOrd="3" presId="urn:microsoft.com/office/officeart/2005/8/layout/vList6"/>
    <dgm:cxn modelId="{035D8D11-296B-45B0-A77F-469448104629}" srcId="{ABA0790E-FC1B-4DC7-919F-6892D6FDD650}" destId="{5A485907-8504-4AC1-B269-4016460BA688}" srcOrd="0" destOrd="0" parTransId="{D2836418-E10B-4E5E-8802-834673A91AA2}" sibTransId="{4FFA2049-0599-427E-A6DF-CBDE39049355}"/>
    <dgm:cxn modelId="{06991687-8439-40BF-A659-65E978009B45}" type="presParOf" srcId="{EB636CD3-4536-40CC-81FE-61DCD40253FA}" destId="{3F316C83-F217-4D91-8D97-8AFC3692A92E}" srcOrd="0" destOrd="0" presId="urn:microsoft.com/office/officeart/2005/8/layout/vList6"/>
    <dgm:cxn modelId="{14C446D4-8B92-4784-980A-310083C7B6D9}" type="presParOf" srcId="{3F316C83-F217-4D91-8D97-8AFC3692A92E}" destId="{59954E9F-6294-4D78-BF4B-72E679AFF5CB}" srcOrd="0" destOrd="0" presId="urn:microsoft.com/office/officeart/2005/8/layout/vList6"/>
    <dgm:cxn modelId="{1545E372-D91F-4834-BB9A-ECDBA576FA10}" type="presParOf" srcId="{3F316C83-F217-4D91-8D97-8AFC3692A92E}" destId="{84C3C328-6631-43D5-9F3F-1DFBB2158987}" srcOrd="1" destOrd="0" presId="urn:microsoft.com/office/officeart/2005/8/layout/vList6"/>
    <dgm:cxn modelId="{81A092D6-566D-4883-820C-2DB1FE8DDD34}" type="presParOf" srcId="{EB636CD3-4536-40CC-81FE-61DCD40253FA}" destId="{2F029E8E-1B28-4AD3-9E35-CCF6263DEEFF}" srcOrd="1" destOrd="0" presId="urn:microsoft.com/office/officeart/2005/8/layout/vList6"/>
    <dgm:cxn modelId="{91088139-468E-4A84-B2FF-E0A279B660A4}" type="presParOf" srcId="{EB636CD3-4536-40CC-81FE-61DCD40253FA}" destId="{C8C9F181-E6B5-475D-B61B-644D90F5CAA3}" srcOrd="2" destOrd="0" presId="urn:microsoft.com/office/officeart/2005/8/layout/vList6"/>
    <dgm:cxn modelId="{24C29407-C3A8-4DE7-BE72-9F2B8D74DE64}" type="presParOf" srcId="{C8C9F181-E6B5-475D-B61B-644D90F5CAA3}" destId="{F5111683-7BEA-4F9C-B0EF-A4C80E0287E7}" srcOrd="0" destOrd="0" presId="urn:microsoft.com/office/officeart/2005/8/layout/vList6"/>
    <dgm:cxn modelId="{52896123-34E8-4FE9-9063-FB5E5127008F}" type="presParOf" srcId="{C8C9F181-E6B5-475D-B61B-644D90F5CAA3}" destId="{BC6F9750-E134-457A-9B16-DB4EB198843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8F131A-67CC-49F2-B484-C85B1C6923E9}" type="doc">
      <dgm:prSet loTypeId="urn:microsoft.com/office/officeart/2005/8/layout/radial1" loCatId="relationship" qsTypeId="urn:microsoft.com/office/officeart/2005/8/quickstyle/simple1" qsCatId="simple" csTypeId="urn:microsoft.com/office/officeart/2005/8/colors/colorful5" csCatId="colorful" phldr="1"/>
      <dgm:spPr/>
      <dgm:t>
        <a:bodyPr/>
        <a:lstStyle/>
        <a:p>
          <a:endParaRPr lang="pt-BR"/>
        </a:p>
      </dgm:t>
    </dgm:pt>
    <dgm:pt modelId="{86687365-E297-4757-B03F-18760C224842}">
      <dgm:prSet phldrT="[Texto]"/>
      <dgm:spPr>
        <a:solidFill>
          <a:srgbClr val="FFFF00"/>
        </a:solidFill>
      </dgm:spPr>
      <dgm:t>
        <a:bodyPr/>
        <a:lstStyle/>
        <a:p>
          <a:r>
            <a:rPr lang="pt-BR" b="1" dirty="0" smtClean="0">
              <a:solidFill>
                <a:schemeClr val="tx1"/>
              </a:solidFill>
            </a:rPr>
            <a:t>O fazer sistêmico</a:t>
          </a:r>
          <a:endParaRPr lang="pt-BR" b="1" dirty="0">
            <a:solidFill>
              <a:schemeClr val="tx1"/>
            </a:solidFill>
          </a:endParaRPr>
        </a:p>
      </dgm:t>
    </dgm:pt>
    <dgm:pt modelId="{E3E73F1C-61AA-4E1C-9F25-AA7CFC0789AD}" type="parTrans" cxnId="{80FAA53C-2CBD-4ADA-93C7-75E2207BFFD4}">
      <dgm:prSet/>
      <dgm:spPr/>
      <dgm:t>
        <a:bodyPr/>
        <a:lstStyle/>
        <a:p>
          <a:endParaRPr lang="pt-BR"/>
        </a:p>
      </dgm:t>
    </dgm:pt>
    <dgm:pt modelId="{0B317439-0E10-46EA-867C-4EC597AF3754}" type="sibTrans" cxnId="{80FAA53C-2CBD-4ADA-93C7-75E2207BFFD4}">
      <dgm:prSet/>
      <dgm:spPr/>
      <dgm:t>
        <a:bodyPr/>
        <a:lstStyle/>
        <a:p>
          <a:endParaRPr lang="pt-BR"/>
        </a:p>
      </dgm:t>
    </dgm:pt>
    <dgm:pt modelId="{E081F331-0D54-4A50-8290-49DD002D9227}">
      <dgm:prSet phldrT="[Texto]" custT="1"/>
      <dgm:spPr>
        <a:solidFill>
          <a:schemeClr val="bg2">
            <a:lumMod val="60000"/>
            <a:lumOff val="40000"/>
          </a:schemeClr>
        </a:solidFill>
      </dgm:spPr>
      <dgm:t>
        <a:bodyPr/>
        <a:lstStyle/>
        <a:p>
          <a:r>
            <a:rPr lang="pt-BR" sz="1800" b="1" dirty="0" smtClean="0">
              <a:solidFill>
                <a:schemeClr val="tx1"/>
              </a:solidFill>
            </a:rPr>
            <a:t>A pessoa </a:t>
          </a:r>
          <a:endParaRPr lang="pt-BR" sz="1800" b="1" dirty="0">
            <a:solidFill>
              <a:schemeClr val="tx1"/>
            </a:solidFill>
          </a:endParaRPr>
        </a:p>
      </dgm:t>
    </dgm:pt>
    <dgm:pt modelId="{0B5D1631-9496-4E1A-A32C-A74A445B75AE}" type="parTrans" cxnId="{736510DE-F971-4B04-9C3F-5D0D57C4007D}">
      <dgm:prSet/>
      <dgm:spPr/>
      <dgm:t>
        <a:bodyPr/>
        <a:lstStyle/>
        <a:p>
          <a:endParaRPr lang="pt-BR"/>
        </a:p>
      </dgm:t>
    </dgm:pt>
    <dgm:pt modelId="{17070B90-1174-4D82-910C-D90C7F5D9BA2}" type="sibTrans" cxnId="{736510DE-F971-4B04-9C3F-5D0D57C4007D}">
      <dgm:prSet/>
      <dgm:spPr/>
      <dgm:t>
        <a:bodyPr/>
        <a:lstStyle/>
        <a:p>
          <a:endParaRPr lang="pt-BR"/>
        </a:p>
      </dgm:t>
    </dgm:pt>
    <dgm:pt modelId="{FC1F3BE5-73D4-4657-89F7-6778FF4C935D}">
      <dgm:prSet custT="1"/>
      <dgm:spPr>
        <a:solidFill>
          <a:schemeClr val="accent6">
            <a:lumMod val="20000"/>
            <a:lumOff val="80000"/>
          </a:schemeClr>
        </a:solidFill>
      </dgm:spPr>
      <dgm:t>
        <a:bodyPr/>
        <a:lstStyle/>
        <a:p>
          <a:r>
            <a:rPr lang="pt-BR" sz="1800" b="1" dirty="0" smtClean="0">
              <a:solidFill>
                <a:schemeClr val="tx1"/>
              </a:solidFill>
            </a:rPr>
            <a:t>Simplificação/</a:t>
          </a:r>
        </a:p>
        <a:p>
          <a:r>
            <a:rPr lang="pt-BR" sz="1800" b="1" dirty="0" smtClean="0">
              <a:solidFill>
                <a:schemeClr val="tx1"/>
              </a:solidFill>
            </a:rPr>
            <a:t>complexidade</a:t>
          </a:r>
          <a:endParaRPr lang="pt-BR" sz="1800" b="1" dirty="0">
            <a:solidFill>
              <a:schemeClr val="tx1"/>
            </a:solidFill>
          </a:endParaRPr>
        </a:p>
      </dgm:t>
    </dgm:pt>
    <dgm:pt modelId="{210DF477-1F03-4555-ABCC-D83918B6C2E1}" type="parTrans" cxnId="{459ABF11-64EB-4512-B09E-1C83F46C35B6}">
      <dgm:prSet/>
      <dgm:spPr/>
      <dgm:t>
        <a:bodyPr/>
        <a:lstStyle/>
        <a:p>
          <a:endParaRPr lang="pt-BR"/>
        </a:p>
      </dgm:t>
    </dgm:pt>
    <dgm:pt modelId="{FDA530FF-E93A-4285-B320-39ECE269FBA1}" type="sibTrans" cxnId="{459ABF11-64EB-4512-B09E-1C83F46C35B6}">
      <dgm:prSet/>
      <dgm:spPr/>
      <dgm:t>
        <a:bodyPr/>
        <a:lstStyle/>
        <a:p>
          <a:endParaRPr lang="pt-BR"/>
        </a:p>
      </dgm:t>
    </dgm:pt>
    <dgm:pt modelId="{50624A4F-358E-4457-B3D8-87840E18B3BB}">
      <dgm:prSet custT="1"/>
      <dgm:spPr>
        <a:solidFill>
          <a:schemeClr val="accent6">
            <a:lumMod val="40000"/>
            <a:lumOff val="60000"/>
          </a:schemeClr>
        </a:solidFill>
      </dgm:spPr>
      <dgm:t>
        <a:bodyPr/>
        <a:lstStyle/>
        <a:p>
          <a:r>
            <a:rPr lang="pt-BR" sz="1800" b="1" i="0" dirty="0" smtClean="0">
              <a:solidFill>
                <a:schemeClr val="tx1"/>
              </a:solidFill>
            </a:rPr>
            <a:t>Construção do respeito</a:t>
          </a:r>
          <a:endParaRPr lang="pt-BR" sz="1800" b="1" i="0" dirty="0">
            <a:solidFill>
              <a:schemeClr val="tx1"/>
            </a:solidFill>
          </a:endParaRPr>
        </a:p>
      </dgm:t>
    </dgm:pt>
    <dgm:pt modelId="{055F88E7-6EA7-4C6B-90C4-01D6E3A787F8}" type="parTrans" cxnId="{FACDA034-9FBB-4294-83D5-8688F147F1FF}">
      <dgm:prSet/>
      <dgm:spPr/>
      <dgm:t>
        <a:bodyPr/>
        <a:lstStyle/>
        <a:p>
          <a:endParaRPr lang="pt-BR"/>
        </a:p>
      </dgm:t>
    </dgm:pt>
    <dgm:pt modelId="{4126BAF1-647A-4ED7-9417-FD7C0ABFB3AE}" type="sibTrans" cxnId="{FACDA034-9FBB-4294-83D5-8688F147F1FF}">
      <dgm:prSet/>
      <dgm:spPr/>
      <dgm:t>
        <a:bodyPr/>
        <a:lstStyle/>
        <a:p>
          <a:endParaRPr lang="pt-BR"/>
        </a:p>
      </dgm:t>
    </dgm:pt>
    <dgm:pt modelId="{56F286A5-CA78-4C70-9882-A9F88BF1BF20}">
      <dgm:prSet/>
      <dgm:spPr/>
      <dgm:t>
        <a:bodyPr/>
        <a:lstStyle/>
        <a:p>
          <a:endParaRPr lang="pt-BR"/>
        </a:p>
      </dgm:t>
    </dgm:pt>
    <dgm:pt modelId="{67362E0B-FA48-4BCA-A788-711A5F144FC8}" type="parTrans" cxnId="{B0ED608D-5CB4-4071-B089-9E4F53311C2D}">
      <dgm:prSet/>
      <dgm:spPr/>
      <dgm:t>
        <a:bodyPr/>
        <a:lstStyle/>
        <a:p>
          <a:endParaRPr lang="pt-BR"/>
        </a:p>
      </dgm:t>
    </dgm:pt>
    <dgm:pt modelId="{067196B4-9012-4572-9743-E24C227DF2AF}" type="sibTrans" cxnId="{B0ED608D-5CB4-4071-B089-9E4F53311C2D}">
      <dgm:prSet/>
      <dgm:spPr/>
      <dgm:t>
        <a:bodyPr/>
        <a:lstStyle/>
        <a:p>
          <a:endParaRPr lang="pt-BR"/>
        </a:p>
      </dgm:t>
    </dgm:pt>
    <dgm:pt modelId="{672092BB-880E-4C64-8F76-DBE0556D8A3F}">
      <dgm:prSet custT="1"/>
      <dgm:spPr>
        <a:solidFill>
          <a:srgbClr val="FFC000"/>
        </a:solidFill>
      </dgm:spPr>
      <dgm:t>
        <a:bodyPr/>
        <a:lstStyle/>
        <a:p>
          <a:r>
            <a:rPr lang="pt-BR" sz="1600" b="1" i="0" dirty="0" smtClean="0">
              <a:solidFill>
                <a:schemeClr val="tx1"/>
              </a:solidFill>
            </a:rPr>
            <a:t>INCLUSÃO</a:t>
          </a:r>
          <a:endParaRPr lang="pt-BR" sz="1600" b="1" i="0" dirty="0">
            <a:solidFill>
              <a:schemeClr val="tx1"/>
            </a:solidFill>
          </a:endParaRPr>
        </a:p>
      </dgm:t>
    </dgm:pt>
    <dgm:pt modelId="{D0D3BBA8-D478-498B-A1D2-FADA7929D177}" type="parTrans" cxnId="{9E50019D-808A-4CF7-9675-C4694D6894F7}">
      <dgm:prSet/>
      <dgm:spPr/>
      <dgm:t>
        <a:bodyPr/>
        <a:lstStyle/>
        <a:p>
          <a:endParaRPr lang="pt-BR"/>
        </a:p>
      </dgm:t>
    </dgm:pt>
    <dgm:pt modelId="{8BFFDFBF-F599-4DEB-9B96-5E39A28B0F6C}" type="sibTrans" cxnId="{9E50019D-808A-4CF7-9675-C4694D6894F7}">
      <dgm:prSet/>
      <dgm:spPr/>
      <dgm:t>
        <a:bodyPr/>
        <a:lstStyle/>
        <a:p>
          <a:endParaRPr lang="pt-BR"/>
        </a:p>
      </dgm:t>
    </dgm:pt>
    <dgm:pt modelId="{090225EF-5D2D-47BC-AD4A-2F54CA5E2354}">
      <dgm:prSet custT="1"/>
      <dgm:spPr>
        <a:solidFill>
          <a:schemeClr val="accent6">
            <a:lumMod val="60000"/>
            <a:lumOff val="40000"/>
          </a:schemeClr>
        </a:solidFill>
      </dgm:spPr>
      <dgm:t>
        <a:bodyPr/>
        <a:lstStyle/>
        <a:p>
          <a:r>
            <a:rPr lang="pt-BR" sz="1800" b="1" i="0" dirty="0" smtClean="0">
              <a:solidFill>
                <a:schemeClr val="tx1"/>
              </a:solidFill>
            </a:rPr>
            <a:t>Protagonismo</a:t>
          </a:r>
          <a:endParaRPr lang="pt-BR" sz="1800" b="1" i="0" dirty="0">
            <a:solidFill>
              <a:schemeClr val="tx1"/>
            </a:solidFill>
          </a:endParaRPr>
        </a:p>
      </dgm:t>
    </dgm:pt>
    <dgm:pt modelId="{355FCB92-5BB0-4163-BC54-D717E2A0908A}" type="parTrans" cxnId="{E103A56C-44FC-4FFE-95FE-E695B7F2B959}">
      <dgm:prSet/>
      <dgm:spPr/>
      <dgm:t>
        <a:bodyPr/>
        <a:lstStyle/>
        <a:p>
          <a:endParaRPr lang="pt-BR"/>
        </a:p>
      </dgm:t>
    </dgm:pt>
    <dgm:pt modelId="{22FD1281-40DE-4644-AE94-596E9C19DF6F}" type="sibTrans" cxnId="{E103A56C-44FC-4FFE-95FE-E695B7F2B959}">
      <dgm:prSet/>
      <dgm:spPr/>
      <dgm:t>
        <a:bodyPr/>
        <a:lstStyle/>
        <a:p>
          <a:endParaRPr lang="pt-BR"/>
        </a:p>
      </dgm:t>
    </dgm:pt>
    <dgm:pt modelId="{3C4486BC-F4E9-4603-94B0-640AD788C947}">
      <dgm:prSet custT="1"/>
      <dgm:spPr>
        <a:solidFill>
          <a:schemeClr val="bg2">
            <a:lumMod val="40000"/>
            <a:lumOff val="60000"/>
          </a:schemeClr>
        </a:solidFill>
      </dgm:spPr>
      <dgm:t>
        <a:bodyPr/>
        <a:lstStyle/>
        <a:p>
          <a:r>
            <a:rPr lang="pt-BR" sz="1800" b="1" i="0" dirty="0" smtClean="0">
              <a:solidFill>
                <a:schemeClr val="tx1"/>
              </a:solidFill>
            </a:rPr>
            <a:t>Engajamento  no problema -  Busca da essência</a:t>
          </a:r>
          <a:endParaRPr lang="pt-BR" sz="1800" b="1" dirty="0">
            <a:solidFill>
              <a:schemeClr val="tx1"/>
            </a:solidFill>
          </a:endParaRPr>
        </a:p>
      </dgm:t>
    </dgm:pt>
    <dgm:pt modelId="{C6013897-535F-4AEC-8079-DD50A4DDE3E5}" type="parTrans" cxnId="{F2475198-4606-4C0F-906E-95BAEC417909}">
      <dgm:prSet/>
      <dgm:spPr/>
      <dgm:t>
        <a:bodyPr/>
        <a:lstStyle/>
        <a:p>
          <a:endParaRPr lang="pt-BR"/>
        </a:p>
      </dgm:t>
    </dgm:pt>
    <dgm:pt modelId="{EED0DDED-E86B-4BFF-A925-DFD83F586727}" type="sibTrans" cxnId="{F2475198-4606-4C0F-906E-95BAEC417909}">
      <dgm:prSet/>
      <dgm:spPr/>
      <dgm:t>
        <a:bodyPr/>
        <a:lstStyle/>
        <a:p>
          <a:endParaRPr lang="pt-BR"/>
        </a:p>
      </dgm:t>
    </dgm:pt>
    <dgm:pt modelId="{0FF5506C-33F6-433E-B078-D09393EEE515}" type="pres">
      <dgm:prSet presAssocID="{CB8F131A-67CC-49F2-B484-C85B1C6923E9}" presName="cycle" presStyleCnt="0">
        <dgm:presLayoutVars>
          <dgm:chMax val="1"/>
          <dgm:dir/>
          <dgm:animLvl val="ctr"/>
          <dgm:resizeHandles val="exact"/>
        </dgm:presLayoutVars>
      </dgm:prSet>
      <dgm:spPr/>
      <dgm:t>
        <a:bodyPr/>
        <a:lstStyle/>
        <a:p>
          <a:endParaRPr lang="pt-BR"/>
        </a:p>
      </dgm:t>
    </dgm:pt>
    <dgm:pt modelId="{0D1ECFE9-D02E-4806-AD70-8AC81459A7CA}" type="pres">
      <dgm:prSet presAssocID="{86687365-E297-4757-B03F-18760C224842}" presName="centerShape" presStyleLbl="node0" presStyleIdx="0" presStyleCnt="1" custScaleX="169765" custScaleY="79423" custLinFactNeighborX="51970" custLinFactNeighborY="-9316"/>
      <dgm:spPr/>
      <dgm:t>
        <a:bodyPr/>
        <a:lstStyle/>
        <a:p>
          <a:endParaRPr lang="pt-BR"/>
        </a:p>
      </dgm:t>
    </dgm:pt>
    <dgm:pt modelId="{9F648ABB-05A5-4294-8399-7B0FFEED790B}" type="pres">
      <dgm:prSet presAssocID="{355FCB92-5BB0-4163-BC54-D717E2A0908A}" presName="Name9" presStyleLbl="parChTrans1D2" presStyleIdx="0" presStyleCnt="6"/>
      <dgm:spPr/>
      <dgm:t>
        <a:bodyPr/>
        <a:lstStyle/>
        <a:p>
          <a:endParaRPr lang="pt-BR"/>
        </a:p>
      </dgm:t>
    </dgm:pt>
    <dgm:pt modelId="{DC2CCD66-BF45-46E6-81B1-FBE4CDDA7620}" type="pres">
      <dgm:prSet presAssocID="{355FCB92-5BB0-4163-BC54-D717E2A0908A}" presName="connTx" presStyleLbl="parChTrans1D2" presStyleIdx="0" presStyleCnt="6"/>
      <dgm:spPr/>
      <dgm:t>
        <a:bodyPr/>
        <a:lstStyle/>
        <a:p>
          <a:endParaRPr lang="pt-BR"/>
        </a:p>
      </dgm:t>
    </dgm:pt>
    <dgm:pt modelId="{3D237AF4-E214-4532-AB84-9C7F59916A3A}" type="pres">
      <dgm:prSet presAssocID="{090225EF-5D2D-47BC-AD4A-2F54CA5E2354}" presName="node" presStyleLbl="node1" presStyleIdx="0" presStyleCnt="6" custScaleX="136432" custScaleY="72139" custRadScaleRad="110136" custRadScaleInc="-168062">
        <dgm:presLayoutVars>
          <dgm:bulletEnabled val="1"/>
        </dgm:presLayoutVars>
      </dgm:prSet>
      <dgm:spPr/>
      <dgm:t>
        <a:bodyPr/>
        <a:lstStyle/>
        <a:p>
          <a:endParaRPr lang="pt-BR"/>
        </a:p>
      </dgm:t>
    </dgm:pt>
    <dgm:pt modelId="{7A3293C6-9054-4932-BBCD-AC63E3FB6C04}" type="pres">
      <dgm:prSet presAssocID="{055F88E7-6EA7-4C6B-90C4-01D6E3A787F8}" presName="Name9" presStyleLbl="parChTrans1D2" presStyleIdx="1" presStyleCnt="6"/>
      <dgm:spPr/>
      <dgm:t>
        <a:bodyPr/>
        <a:lstStyle/>
        <a:p>
          <a:endParaRPr lang="pt-BR"/>
        </a:p>
      </dgm:t>
    </dgm:pt>
    <dgm:pt modelId="{58455963-BE66-4CC5-8714-BEC75C891FCB}" type="pres">
      <dgm:prSet presAssocID="{055F88E7-6EA7-4C6B-90C4-01D6E3A787F8}" presName="connTx" presStyleLbl="parChTrans1D2" presStyleIdx="1" presStyleCnt="6"/>
      <dgm:spPr/>
      <dgm:t>
        <a:bodyPr/>
        <a:lstStyle/>
        <a:p>
          <a:endParaRPr lang="pt-BR"/>
        </a:p>
      </dgm:t>
    </dgm:pt>
    <dgm:pt modelId="{8BDFF6FE-F1ED-407E-B5EC-CB71F282E341}" type="pres">
      <dgm:prSet presAssocID="{50624A4F-358E-4457-B3D8-87840E18B3BB}" presName="node" presStyleLbl="node1" presStyleIdx="1" presStyleCnt="6" custScaleX="126169" custScaleY="60558" custRadScaleRad="102479" custRadScaleInc="-177496">
        <dgm:presLayoutVars>
          <dgm:bulletEnabled val="1"/>
        </dgm:presLayoutVars>
      </dgm:prSet>
      <dgm:spPr/>
      <dgm:t>
        <a:bodyPr/>
        <a:lstStyle/>
        <a:p>
          <a:endParaRPr lang="pt-BR"/>
        </a:p>
      </dgm:t>
    </dgm:pt>
    <dgm:pt modelId="{FD01D335-49B5-465B-8F06-A0BB909DD954}" type="pres">
      <dgm:prSet presAssocID="{0B5D1631-9496-4E1A-A32C-A74A445B75AE}" presName="Name9" presStyleLbl="parChTrans1D2" presStyleIdx="2" presStyleCnt="6"/>
      <dgm:spPr/>
      <dgm:t>
        <a:bodyPr/>
        <a:lstStyle/>
        <a:p>
          <a:endParaRPr lang="pt-BR"/>
        </a:p>
      </dgm:t>
    </dgm:pt>
    <dgm:pt modelId="{3C4E1F55-6EAD-42A1-97C1-954C80DA3569}" type="pres">
      <dgm:prSet presAssocID="{0B5D1631-9496-4E1A-A32C-A74A445B75AE}" presName="connTx" presStyleLbl="parChTrans1D2" presStyleIdx="2" presStyleCnt="6"/>
      <dgm:spPr/>
      <dgm:t>
        <a:bodyPr/>
        <a:lstStyle/>
        <a:p>
          <a:endParaRPr lang="pt-BR"/>
        </a:p>
      </dgm:t>
    </dgm:pt>
    <dgm:pt modelId="{1CBE644F-9CE1-4654-8B1B-81CDEF0159BB}" type="pres">
      <dgm:prSet presAssocID="{E081F331-0D54-4A50-8290-49DD002D9227}" presName="node" presStyleLbl="node1" presStyleIdx="2" presStyleCnt="6" custScaleX="143407" custRadScaleRad="152097" custRadScaleInc="-227435">
        <dgm:presLayoutVars>
          <dgm:bulletEnabled val="1"/>
        </dgm:presLayoutVars>
      </dgm:prSet>
      <dgm:spPr/>
      <dgm:t>
        <a:bodyPr/>
        <a:lstStyle/>
        <a:p>
          <a:endParaRPr lang="pt-BR"/>
        </a:p>
      </dgm:t>
    </dgm:pt>
    <dgm:pt modelId="{9AC9B42D-6FC7-4619-9496-302DC9479CA7}" type="pres">
      <dgm:prSet presAssocID="{D0D3BBA8-D478-498B-A1D2-FADA7929D177}" presName="Name9" presStyleLbl="parChTrans1D2" presStyleIdx="3" presStyleCnt="6"/>
      <dgm:spPr/>
      <dgm:t>
        <a:bodyPr/>
        <a:lstStyle/>
        <a:p>
          <a:endParaRPr lang="pt-BR"/>
        </a:p>
      </dgm:t>
    </dgm:pt>
    <dgm:pt modelId="{9143977D-2634-497B-94AC-36C9908AEA76}" type="pres">
      <dgm:prSet presAssocID="{D0D3BBA8-D478-498B-A1D2-FADA7929D177}" presName="connTx" presStyleLbl="parChTrans1D2" presStyleIdx="3" presStyleCnt="6"/>
      <dgm:spPr/>
      <dgm:t>
        <a:bodyPr/>
        <a:lstStyle/>
        <a:p>
          <a:endParaRPr lang="pt-BR"/>
        </a:p>
      </dgm:t>
    </dgm:pt>
    <dgm:pt modelId="{124D2406-AC7A-4DBE-8878-2755DB1D5397}" type="pres">
      <dgm:prSet presAssocID="{672092BB-880E-4C64-8F76-DBE0556D8A3F}" presName="node" presStyleLbl="node1" presStyleIdx="3" presStyleCnt="6" custScaleX="151995" custRadScaleRad="117068" custRadScaleInc="-118869">
        <dgm:presLayoutVars>
          <dgm:bulletEnabled val="1"/>
        </dgm:presLayoutVars>
      </dgm:prSet>
      <dgm:spPr/>
      <dgm:t>
        <a:bodyPr/>
        <a:lstStyle/>
        <a:p>
          <a:endParaRPr lang="pt-BR"/>
        </a:p>
      </dgm:t>
    </dgm:pt>
    <dgm:pt modelId="{919115D8-9F13-41FF-9C6B-62F636DA7230}" type="pres">
      <dgm:prSet presAssocID="{210DF477-1F03-4555-ABCC-D83918B6C2E1}" presName="Name9" presStyleLbl="parChTrans1D2" presStyleIdx="4" presStyleCnt="6"/>
      <dgm:spPr/>
      <dgm:t>
        <a:bodyPr/>
        <a:lstStyle/>
        <a:p>
          <a:endParaRPr lang="pt-BR"/>
        </a:p>
      </dgm:t>
    </dgm:pt>
    <dgm:pt modelId="{2237D062-0C81-4B58-8EDA-0F4B4954BCF7}" type="pres">
      <dgm:prSet presAssocID="{210DF477-1F03-4555-ABCC-D83918B6C2E1}" presName="connTx" presStyleLbl="parChTrans1D2" presStyleIdx="4" presStyleCnt="6"/>
      <dgm:spPr/>
      <dgm:t>
        <a:bodyPr/>
        <a:lstStyle/>
        <a:p>
          <a:endParaRPr lang="pt-BR"/>
        </a:p>
      </dgm:t>
    </dgm:pt>
    <dgm:pt modelId="{9B187DBC-E523-474E-985E-98C8145E532B}" type="pres">
      <dgm:prSet presAssocID="{FC1F3BE5-73D4-4657-89F7-6778FF4C935D}" presName="node" presStyleLbl="node1" presStyleIdx="4" presStyleCnt="6" custScaleX="178891" custScaleY="65753" custRadScaleRad="80666" custRadScaleInc="-37212">
        <dgm:presLayoutVars>
          <dgm:bulletEnabled val="1"/>
        </dgm:presLayoutVars>
      </dgm:prSet>
      <dgm:spPr/>
      <dgm:t>
        <a:bodyPr/>
        <a:lstStyle/>
        <a:p>
          <a:endParaRPr lang="pt-BR"/>
        </a:p>
      </dgm:t>
    </dgm:pt>
    <dgm:pt modelId="{75C8DC77-0DD9-4672-9578-83651A6D415E}" type="pres">
      <dgm:prSet presAssocID="{C6013897-535F-4AEC-8079-DD50A4DDE3E5}" presName="Name9" presStyleLbl="parChTrans1D2" presStyleIdx="5" presStyleCnt="6"/>
      <dgm:spPr/>
      <dgm:t>
        <a:bodyPr/>
        <a:lstStyle/>
        <a:p>
          <a:endParaRPr lang="pt-BR"/>
        </a:p>
      </dgm:t>
    </dgm:pt>
    <dgm:pt modelId="{73EC24C7-7B73-4644-9428-9474D042C258}" type="pres">
      <dgm:prSet presAssocID="{C6013897-535F-4AEC-8079-DD50A4DDE3E5}" presName="connTx" presStyleLbl="parChTrans1D2" presStyleIdx="5" presStyleCnt="6"/>
      <dgm:spPr/>
      <dgm:t>
        <a:bodyPr/>
        <a:lstStyle/>
        <a:p>
          <a:endParaRPr lang="pt-BR"/>
        </a:p>
      </dgm:t>
    </dgm:pt>
    <dgm:pt modelId="{D6674912-9455-4C25-B7DA-2DAAFCB62E93}" type="pres">
      <dgm:prSet presAssocID="{3C4486BC-F4E9-4603-94B0-640AD788C947}" presName="node" presStyleLbl="node1" presStyleIdx="5" presStyleCnt="6" custScaleX="217473" custScaleY="75043" custRadScaleRad="118384" custRadScaleInc="-77524">
        <dgm:presLayoutVars>
          <dgm:bulletEnabled val="1"/>
        </dgm:presLayoutVars>
      </dgm:prSet>
      <dgm:spPr/>
      <dgm:t>
        <a:bodyPr/>
        <a:lstStyle/>
        <a:p>
          <a:endParaRPr lang="pt-BR"/>
        </a:p>
      </dgm:t>
    </dgm:pt>
  </dgm:ptLst>
  <dgm:cxnLst>
    <dgm:cxn modelId="{AD91FDED-8196-4D5B-9C74-E7B9458BAEB9}" type="presOf" srcId="{86687365-E297-4757-B03F-18760C224842}" destId="{0D1ECFE9-D02E-4806-AD70-8AC81459A7CA}" srcOrd="0" destOrd="0" presId="urn:microsoft.com/office/officeart/2005/8/layout/radial1"/>
    <dgm:cxn modelId="{736510DE-F971-4B04-9C3F-5D0D57C4007D}" srcId="{86687365-E297-4757-B03F-18760C224842}" destId="{E081F331-0D54-4A50-8290-49DD002D9227}" srcOrd="2" destOrd="0" parTransId="{0B5D1631-9496-4E1A-A32C-A74A445B75AE}" sibTransId="{17070B90-1174-4D82-910C-D90C7F5D9BA2}"/>
    <dgm:cxn modelId="{3413A91D-FEED-4143-82F9-530C8713EE27}" type="presOf" srcId="{0B5D1631-9496-4E1A-A32C-A74A445B75AE}" destId="{3C4E1F55-6EAD-42A1-97C1-954C80DA3569}" srcOrd="1" destOrd="0" presId="urn:microsoft.com/office/officeart/2005/8/layout/radial1"/>
    <dgm:cxn modelId="{AB0CEB71-FE80-45C6-9AD6-B5BBD10ACD7B}" type="presOf" srcId="{D0D3BBA8-D478-498B-A1D2-FADA7929D177}" destId="{9AC9B42D-6FC7-4619-9496-302DC9479CA7}" srcOrd="0" destOrd="0" presId="urn:microsoft.com/office/officeart/2005/8/layout/radial1"/>
    <dgm:cxn modelId="{AB250392-6459-45A1-AF70-B23CA7BFF33C}" type="presOf" srcId="{055F88E7-6EA7-4C6B-90C4-01D6E3A787F8}" destId="{58455963-BE66-4CC5-8714-BEC75C891FCB}" srcOrd="1" destOrd="0" presId="urn:microsoft.com/office/officeart/2005/8/layout/radial1"/>
    <dgm:cxn modelId="{25CFC351-68EF-4781-85E7-08B5034D0320}" type="presOf" srcId="{50624A4F-358E-4457-B3D8-87840E18B3BB}" destId="{8BDFF6FE-F1ED-407E-B5EC-CB71F282E341}" srcOrd="0" destOrd="0" presId="urn:microsoft.com/office/officeart/2005/8/layout/radial1"/>
    <dgm:cxn modelId="{02CAEA5F-6CDB-4A93-9F19-6D96D78C6FAB}" type="presOf" srcId="{3C4486BC-F4E9-4603-94B0-640AD788C947}" destId="{D6674912-9455-4C25-B7DA-2DAAFCB62E93}" srcOrd="0" destOrd="0" presId="urn:microsoft.com/office/officeart/2005/8/layout/radial1"/>
    <dgm:cxn modelId="{0736D81E-CBF5-4737-9AEE-561A69408AE5}" type="presOf" srcId="{355FCB92-5BB0-4163-BC54-D717E2A0908A}" destId="{9F648ABB-05A5-4294-8399-7B0FFEED790B}" srcOrd="0" destOrd="0" presId="urn:microsoft.com/office/officeart/2005/8/layout/radial1"/>
    <dgm:cxn modelId="{9E50019D-808A-4CF7-9675-C4694D6894F7}" srcId="{86687365-E297-4757-B03F-18760C224842}" destId="{672092BB-880E-4C64-8F76-DBE0556D8A3F}" srcOrd="3" destOrd="0" parTransId="{D0D3BBA8-D478-498B-A1D2-FADA7929D177}" sibTransId="{8BFFDFBF-F599-4DEB-9B96-5E39A28B0F6C}"/>
    <dgm:cxn modelId="{5E3E3F33-BC03-44E0-ABCD-0413E7A53E94}" type="presOf" srcId="{0B5D1631-9496-4E1A-A32C-A74A445B75AE}" destId="{FD01D335-49B5-465B-8F06-A0BB909DD954}" srcOrd="0" destOrd="0" presId="urn:microsoft.com/office/officeart/2005/8/layout/radial1"/>
    <dgm:cxn modelId="{F9581185-FC18-46A9-A9A2-26960C75117F}" type="presOf" srcId="{D0D3BBA8-D478-498B-A1D2-FADA7929D177}" destId="{9143977D-2634-497B-94AC-36C9908AEA76}" srcOrd="1" destOrd="0" presId="urn:microsoft.com/office/officeart/2005/8/layout/radial1"/>
    <dgm:cxn modelId="{4F8E104E-D938-45A1-AEEA-5B3FB5A47DEA}" type="presOf" srcId="{FC1F3BE5-73D4-4657-89F7-6778FF4C935D}" destId="{9B187DBC-E523-474E-985E-98C8145E532B}" srcOrd="0" destOrd="0" presId="urn:microsoft.com/office/officeart/2005/8/layout/radial1"/>
    <dgm:cxn modelId="{E103A56C-44FC-4FFE-95FE-E695B7F2B959}" srcId="{86687365-E297-4757-B03F-18760C224842}" destId="{090225EF-5D2D-47BC-AD4A-2F54CA5E2354}" srcOrd="0" destOrd="0" parTransId="{355FCB92-5BB0-4163-BC54-D717E2A0908A}" sibTransId="{22FD1281-40DE-4644-AE94-596E9C19DF6F}"/>
    <dgm:cxn modelId="{B339699C-30DC-4378-8D59-3EB68063CC62}" type="presOf" srcId="{CB8F131A-67CC-49F2-B484-C85B1C6923E9}" destId="{0FF5506C-33F6-433E-B078-D09393EEE515}" srcOrd="0" destOrd="0" presId="urn:microsoft.com/office/officeart/2005/8/layout/radial1"/>
    <dgm:cxn modelId="{9AD0F3BE-CBF6-4CE1-975C-20DB2EF41463}" type="presOf" srcId="{055F88E7-6EA7-4C6B-90C4-01D6E3A787F8}" destId="{7A3293C6-9054-4932-BBCD-AC63E3FB6C04}" srcOrd="0" destOrd="0" presId="urn:microsoft.com/office/officeart/2005/8/layout/radial1"/>
    <dgm:cxn modelId="{8B08873B-404C-4080-839B-1C168ECE3E07}" type="presOf" srcId="{090225EF-5D2D-47BC-AD4A-2F54CA5E2354}" destId="{3D237AF4-E214-4532-AB84-9C7F59916A3A}" srcOrd="0" destOrd="0" presId="urn:microsoft.com/office/officeart/2005/8/layout/radial1"/>
    <dgm:cxn modelId="{95171CCB-8C22-4E5F-ABC9-D58734969600}" type="presOf" srcId="{355FCB92-5BB0-4163-BC54-D717E2A0908A}" destId="{DC2CCD66-BF45-46E6-81B1-FBE4CDDA7620}" srcOrd="1" destOrd="0" presId="urn:microsoft.com/office/officeart/2005/8/layout/radial1"/>
    <dgm:cxn modelId="{FACDA034-9FBB-4294-83D5-8688F147F1FF}" srcId="{86687365-E297-4757-B03F-18760C224842}" destId="{50624A4F-358E-4457-B3D8-87840E18B3BB}" srcOrd="1" destOrd="0" parTransId="{055F88E7-6EA7-4C6B-90C4-01D6E3A787F8}" sibTransId="{4126BAF1-647A-4ED7-9417-FD7C0ABFB3AE}"/>
    <dgm:cxn modelId="{E57C4A6C-135C-4F93-B210-ABAEE9121BC4}" type="presOf" srcId="{210DF477-1F03-4555-ABCC-D83918B6C2E1}" destId="{2237D062-0C81-4B58-8EDA-0F4B4954BCF7}" srcOrd="1" destOrd="0" presId="urn:microsoft.com/office/officeart/2005/8/layout/radial1"/>
    <dgm:cxn modelId="{A9F1FE71-6414-4670-9D1E-B6A6BBDE0072}" type="presOf" srcId="{C6013897-535F-4AEC-8079-DD50A4DDE3E5}" destId="{73EC24C7-7B73-4644-9428-9474D042C258}" srcOrd="1" destOrd="0" presId="urn:microsoft.com/office/officeart/2005/8/layout/radial1"/>
    <dgm:cxn modelId="{459ABF11-64EB-4512-B09E-1C83F46C35B6}" srcId="{86687365-E297-4757-B03F-18760C224842}" destId="{FC1F3BE5-73D4-4657-89F7-6778FF4C935D}" srcOrd="4" destOrd="0" parTransId="{210DF477-1F03-4555-ABCC-D83918B6C2E1}" sibTransId="{FDA530FF-E93A-4285-B320-39ECE269FBA1}"/>
    <dgm:cxn modelId="{09F4C349-C384-4264-8563-6AE662302EE0}" type="presOf" srcId="{E081F331-0D54-4A50-8290-49DD002D9227}" destId="{1CBE644F-9CE1-4654-8B1B-81CDEF0159BB}" srcOrd="0" destOrd="0" presId="urn:microsoft.com/office/officeart/2005/8/layout/radial1"/>
    <dgm:cxn modelId="{09EB714D-6FC9-4FBD-BFA2-698371DBE8A7}" type="presOf" srcId="{672092BB-880E-4C64-8F76-DBE0556D8A3F}" destId="{124D2406-AC7A-4DBE-8878-2755DB1D5397}" srcOrd="0" destOrd="0" presId="urn:microsoft.com/office/officeart/2005/8/layout/radial1"/>
    <dgm:cxn modelId="{70C9758F-BE8F-4B3E-8C84-5B16612E4BEF}" type="presOf" srcId="{210DF477-1F03-4555-ABCC-D83918B6C2E1}" destId="{919115D8-9F13-41FF-9C6B-62F636DA7230}" srcOrd="0" destOrd="0" presId="urn:microsoft.com/office/officeart/2005/8/layout/radial1"/>
    <dgm:cxn modelId="{F2475198-4606-4C0F-906E-95BAEC417909}" srcId="{86687365-E297-4757-B03F-18760C224842}" destId="{3C4486BC-F4E9-4603-94B0-640AD788C947}" srcOrd="5" destOrd="0" parTransId="{C6013897-535F-4AEC-8079-DD50A4DDE3E5}" sibTransId="{EED0DDED-E86B-4BFF-A925-DFD83F586727}"/>
    <dgm:cxn modelId="{80FAA53C-2CBD-4ADA-93C7-75E2207BFFD4}" srcId="{CB8F131A-67CC-49F2-B484-C85B1C6923E9}" destId="{86687365-E297-4757-B03F-18760C224842}" srcOrd="0" destOrd="0" parTransId="{E3E73F1C-61AA-4E1C-9F25-AA7CFC0789AD}" sibTransId="{0B317439-0E10-46EA-867C-4EC597AF3754}"/>
    <dgm:cxn modelId="{B0ED608D-5CB4-4071-B089-9E4F53311C2D}" srcId="{CB8F131A-67CC-49F2-B484-C85B1C6923E9}" destId="{56F286A5-CA78-4C70-9882-A9F88BF1BF20}" srcOrd="1" destOrd="0" parTransId="{67362E0B-FA48-4BCA-A788-711A5F144FC8}" sibTransId="{067196B4-9012-4572-9743-E24C227DF2AF}"/>
    <dgm:cxn modelId="{FC3DC672-8709-417B-B3FE-0F7E7ACD89F4}" type="presOf" srcId="{C6013897-535F-4AEC-8079-DD50A4DDE3E5}" destId="{75C8DC77-0DD9-4672-9578-83651A6D415E}" srcOrd="0" destOrd="0" presId="urn:microsoft.com/office/officeart/2005/8/layout/radial1"/>
    <dgm:cxn modelId="{1A9A2BAD-9F69-44AD-9AB8-E8039CD6651D}" type="presParOf" srcId="{0FF5506C-33F6-433E-B078-D09393EEE515}" destId="{0D1ECFE9-D02E-4806-AD70-8AC81459A7CA}" srcOrd="0" destOrd="0" presId="urn:microsoft.com/office/officeart/2005/8/layout/radial1"/>
    <dgm:cxn modelId="{947A2CC4-5467-4E85-BFA0-5FED0B969BD5}" type="presParOf" srcId="{0FF5506C-33F6-433E-B078-D09393EEE515}" destId="{9F648ABB-05A5-4294-8399-7B0FFEED790B}" srcOrd="1" destOrd="0" presId="urn:microsoft.com/office/officeart/2005/8/layout/radial1"/>
    <dgm:cxn modelId="{5269827D-63A6-4F9F-BF12-1F86F22978A0}" type="presParOf" srcId="{9F648ABB-05A5-4294-8399-7B0FFEED790B}" destId="{DC2CCD66-BF45-46E6-81B1-FBE4CDDA7620}" srcOrd="0" destOrd="0" presId="urn:microsoft.com/office/officeart/2005/8/layout/radial1"/>
    <dgm:cxn modelId="{286EF920-D9A6-44CA-B731-7CFFF98056C5}" type="presParOf" srcId="{0FF5506C-33F6-433E-B078-D09393EEE515}" destId="{3D237AF4-E214-4532-AB84-9C7F59916A3A}" srcOrd="2" destOrd="0" presId="urn:microsoft.com/office/officeart/2005/8/layout/radial1"/>
    <dgm:cxn modelId="{7DF06980-88A5-45D9-AFD6-36603390D2B3}" type="presParOf" srcId="{0FF5506C-33F6-433E-B078-D09393EEE515}" destId="{7A3293C6-9054-4932-BBCD-AC63E3FB6C04}" srcOrd="3" destOrd="0" presId="urn:microsoft.com/office/officeart/2005/8/layout/radial1"/>
    <dgm:cxn modelId="{DDFC8D72-3FF5-4BCF-95FC-F1D8F297A20B}" type="presParOf" srcId="{7A3293C6-9054-4932-BBCD-AC63E3FB6C04}" destId="{58455963-BE66-4CC5-8714-BEC75C891FCB}" srcOrd="0" destOrd="0" presId="urn:microsoft.com/office/officeart/2005/8/layout/radial1"/>
    <dgm:cxn modelId="{F57344D8-26DB-4287-BC8D-30A4E356F151}" type="presParOf" srcId="{0FF5506C-33F6-433E-B078-D09393EEE515}" destId="{8BDFF6FE-F1ED-407E-B5EC-CB71F282E341}" srcOrd="4" destOrd="0" presId="urn:microsoft.com/office/officeart/2005/8/layout/radial1"/>
    <dgm:cxn modelId="{976023FA-8FE5-49FB-AE78-AEEFF625FBCB}" type="presParOf" srcId="{0FF5506C-33F6-433E-B078-D09393EEE515}" destId="{FD01D335-49B5-465B-8F06-A0BB909DD954}" srcOrd="5" destOrd="0" presId="urn:microsoft.com/office/officeart/2005/8/layout/radial1"/>
    <dgm:cxn modelId="{ADBBDD7D-F8B0-4D08-B8EA-8DCCC455DDBE}" type="presParOf" srcId="{FD01D335-49B5-465B-8F06-A0BB909DD954}" destId="{3C4E1F55-6EAD-42A1-97C1-954C80DA3569}" srcOrd="0" destOrd="0" presId="urn:microsoft.com/office/officeart/2005/8/layout/radial1"/>
    <dgm:cxn modelId="{D7482849-A6FF-4FF5-A648-6B255C2187E6}" type="presParOf" srcId="{0FF5506C-33F6-433E-B078-D09393EEE515}" destId="{1CBE644F-9CE1-4654-8B1B-81CDEF0159BB}" srcOrd="6" destOrd="0" presId="urn:microsoft.com/office/officeart/2005/8/layout/radial1"/>
    <dgm:cxn modelId="{EFB4BB89-B8A7-4CD4-983B-6F20E5D78207}" type="presParOf" srcId="{0FF5506C-33F6-433E-B078-D09393EEE515}" destId="{9AC9B42D-6FC7-4619-9496-302DC9479CA7}" srcOrd="7" destOrd="0" presId="urn:microsoft.com/office/officeart/2005/8/layout/radial1"/>
    <dgm:cxn modelId="{802A7FD2-83D0-48FC-B44B-DA1475FA165D}" type="presParOf" srcId="{9AC9B42D-6FC7-4619-9496-302DC9479CA7}" destId="{9143977D-2634-497B-94AC-36C9908AEA76}" srcOrd="0" destOrd="0" presId="urn:microsoft.com/office/officeart/2005/8/layout/radial1"/>
    <dgm:cxn modelId="{F6E59BFF-D357-4085-9120-7288123FA99A}" type="presParOf" srcId="{0FF5506C-33F6-433E-B078-D09393EEE515}" destId="{124D2406-AC7A-4DBE-8878-2755DB1D5397}" srcOrd="8" destOrd="0" presId="urn:microsoft.com/office/officeart/2005/8/layout/radial1"/>
    <dgm:cxn modelId="{2C42AA98-D333-4479-A2E9-09202C832BBE}" type="presParOf" srcId="{0FF5506C-33F6-433E-B078-D09393EEE515}" destId="{919115D8-9F13-41FF-9C6B-62F636DA7230}" srcOrd="9" destOrd="0" presId="urn:microsoft.com/office/officeart/2005/8/layout/radial1"/>
    <dgm:cxn modelId="{8C070513-3562-4859-B904-2C199964D646}" type="presParOf" srcId="{919115D8-9F13-41FF-9C6B-62F636DA7230}" destId="{2237D062-0C81-4B58-8EDA-0F4B4954BCF7}" srcOrd="0" destOrd="0" presId="urn:microsoft.com/office/officeart/2005/8/layout/radial1"/>
    <dgm:cxn modelId="{933864E9-AB22-4EC0-A1D9-48F033B1327B}" type="presParOf" srcId="{0FF5506C-33F6-433E-B078-D09393EEE515}" destId="{9B187DBC-E523-474E-985E-98C8145E532B}" srcOrd="10" destOrd="0" presId="urn:microsoft.com/office/officeart/2005/8/layout/radial1"/>
    <dgm:cxn modelId="{34A63F67-CC21-4ED3-86B9-76A2B28B341D}" type="presParOf" srcId="{0FF5506C-33F6-433E-B078-D09393EEE515}" destId="{75C8DC77-0DD9-4672-9578-83651A6D415E}" srcOrd="11" destOrd="0" presId="urn:microsoft.com/office/officeart/2005/8/layout/radial1"/>
    <dgm:cxn modelId="{9E30757D-665A-4078-9FBB-58EC50E31F8D}" type="presParOf" srcId="{75C8DC77-0DD9-4672-9578-83651A6D415E}" destId="{73EC24C7-7B73-4644-9428-9474D042C258}" srcOrd="0" destOrd="0" presId="urn:microsoft.com/office/officeart/2005/8/layout/radial1"/>
    <dgm:cxn modelId="{A0E67052-7A18-4E77-9F1F-CDECAEB2720B}" type="presParOf" srcId="{0FF5506C-33F6-433E-B078-D09393EEE515}" destId="{D6674912-9455-4C25-B7DA-2DAAFCB62E93}" srcOrd="12" destOrd="0" presId="urn:microsoft.com/office/officeart/2005/8/layout/radial1"/>
  </dgm:cxnLst>
  <dgm:bg>
    <a:solidFill>
      <a:srgbClr val="00B0F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9448F3-8670-47A6-8BC5-C75D1125E543}" type="doc">
      <dgm:prSet loTypeId="urn:microsoft.com/office/officeart/2005/8/layout/radial5" loCatId="cycle" qsTypeId="urn:microsoft.com/office/officeart/2005/8/quickstyle/simple1" qsCatId="simple" csTypeId="urn:microsoft.com/office/officeart/2005/8/colors/colorful4" csCatId="colorful" phldr="1"/>
      <dgm:spPr/>
      <dgm:t>
        <a:bodyPr/>
        <a:lstStyle/>
        <a:p>
          <a:endParaRPr lang="pt-BR"/>
        </a:p>
      </dgm:t>
    </dgm:pt>
    <dgm:pt modelId="{ABF25FA0-6B15-4CFE-8076-698AB61C8963}">
      <dgm:prSet phldrT="[Texto]" phldr="1"/>
      <dgm:spPr>
        <a:blipFill rotWithShape="0">
          <a:blip xmlns:r="http://schemas.openxmlformats.org/officeDocument/2006/relationships" r:embed="rId1"/>
          <a:stretch>
            <a:fillRect/>
          </a:stretch>
        </a:blipFill>
      </dgm:spPr>
      <dgm:t>
        <a:bodyPr/>
        <a:lstStyle/>
        <a:p>
          <a:endParaRPr lang="pt-BR" dirty="0"/>
        </a:p>
      </dgm:t>
    </dgm:pt>
    <dgm:pt modelId="{E510CC30-0FB3-495A-862A-7A25A40FDC85}" type="parTrans" cxnId="{4CEA233B-A572-444A-AB01-5300C56F3EC6}">
      <dgm:prSet/>
      <dgm:spPr/>
      <dgm:t>
        <a:bodyPr/>
        <a:lstStyle/>
        <a:p>
          <a:endParaRPr lang="pt-BR"/>
        </a:p>
      </dgm:t>
    </dgm:pt>
    <dgm:pt modelId="{253764E5-22F2-4C6F-A66F-0A7EF5ED0743}" type="sibTrans" cxnId="{4CEA233B-A572-444A-AB01-5300C56F3EC6}">
      <dgm:prSet/>
      <dgm:spPr/>
      <dgm:t>
        <a:bodyPr/>
        <a:lstStyle/>
        <a:p>
          <a:endParaRPr lang="pt-BR"/>
        </a:p>
      </dgm:t>
    </dgm:pt>
    <dgm:pt modelId="{8C5B9650-D30C-4382-A97F-FA694311DD7A}">
      <dgm:prSet phldrT="[Texto]" phldr="1"/>
      <dgm:spPr>
        <a:blipFill rotWithShape="0">
          <a:blip xmlns:r="http://schemas.openxmlformats.org/officeDocument/2006/relationships" r:embed="rId2"/>
          <a:stretch>
            <a:fillRect/>
          </a:stretch>
        </a:blipFill>
      </dgm:spPr>
      <dgm:t>
        <a:bodyPr/>
        <a:lstStyle/>
        <a:p>
          <a:endParaRPr lang="pt-BR" dirty="0"/>
        </a:p>
      </dgm:t>
    </dgm:pt>
    <dgm:pt modelId="{89D602C6-4349-4941-84CD-E92E510E59A3}" type="parTrans" cxnId="{E152ED2F-B634-4A38-B39C-22C094FAF59D}">
      <dgm:prSet/>
      <dgm:spPr/>
      <dgm:t>
        <a:bodyPr/>
        <a:lstStyle/>
        <a:p>
          <a:endParaRPr lang="pt-BR"/>
        </a:p>
      </dgm:t>
    </dgm:pt>
    <dgm:pt modelId="{6C7BBEDF-1358-4A83-94EB-23043927D8AB}" type="sibTrans" cxnId="{E152ED2F-B634-4A38-B39C-22C094FAF59D}">
      <dgm:prSet/>
      <dgm:spPr/>
      <dgm:t>
        <a:bodyPr/>
        <a:lstStyle/>
        <a:p>
          <a:endParaRPr lang="pt-BR"/>
        </a:p>
      </dgm:t>
    </dgm:pt>
    <dgm:pt modelId="{EB36023A-D415-4631-AE56-7152988E72C8}">
      <dgm:prSet phldrT="[Texto]" phldr="1"/>
      <dgm:spPr>
        <a:blipFill rotWithShape="0">
          <a:blip xmlns:r="http://schemas.openxmlformats.org/officeDocument/2006/relationships" r:embed="rId3"/>
          <a:stretch>
            <a:fillRect/>
          </a:stretch>
        </a:blipFill>
      </dgm:spPr>
      <dgm:t>
        <a:bodyPr/>
        <a:lstStyle/>
        <a:p>
          <a:endParaRPr lang="pt-BR" dirty="0"/>
        </a:p>
      </dgm:t>
    </dgm:pt>
    <dgm:pt modelId="{30314547-F113-402E-9AF8-7E7BBEF06583}" type="parTrans" cxnId="{3D7AA48C-217F-42FD-82EE-8F2431B19EF4}">
      <dgm:prSet/>
      <dgm:spPr/>
      <dgm:t>
        <a:bodyPr/>
        <a:lstStyle/>
        <a:p>
          <a:endParaRPr lang="pt-BR"/>
        </a:p>
      </dgm:t>
    </dgm:pt>
    <dgm:pt modelId="{0497245E-1E01-404F-AB10-75EC13BD9FB5}" type="sibTrans" cxnId="{3D7AA48C-217F-42FD-82EE-8F2431B19EF4}">
      <dgm:prSet/>
      <dgm:spPr/>
      <dgm:t>
        <a:bodyPr/>
        <a:lstStyle/>
        <a:p>
          <a:endParaRPr lang="pt-BR"/>
        </a:p>
      </dgm:t>
    </dgm:pt>
    <dgm:pt modelId="{4A310272-03E3-4E6A-840A-8334DA97932B}">
      <dgm:prSet/>
      <dgm:spPr>
        <a:blipFill rotWithShape="0">
          <a:blip xmlns:r="http://schemas.openxmlformats.org/officeDocument/2006/relationships" r:embed="rId4"/>
          <a:stretch>
            <a:fillRect/>
          </a:stretch>
        </a:blipFill>
        <a:ln>
          <a:noFill/>
        </a:ln>
      </dgm:spPr>
      <dgm:t>
        <a:bodyPr/>
        <a:lstStyle/>
        <a:p>
          <a:endParaRPr lang="pt-BR"/>
        </a:p>
      </dgm:t>
    </dgm:pt>
    <dgm:pt modelId="{3E8EF51D-9C7B-428B-B39D-F39049024405}" type="parTrans" cxnId="{169E1020-F8D8-4C57-ACF6-4B8101111256}">
      <dgm:prSet/>
      <dgm:spPr/>
      <dgm:t>
        <a:bodyPr/>
        <a:lstStyle/>
        <a:p>
          <a:endParaRPr lang="pt-BR"/>
        </a:p>
      </dgm:t>
    </dgm:pt>
    <dgm:pt modelId="{F70B1D5F-1E05-43A4-B338-88659E944554}" type="sibTrans" cxnId="{169E1020-F8D8-4C57-ACF6-4B8101111256}">
      <dgm:prSet/>
      <dgm:spPr/>
      <dgm:t>
        <a:bodyPr/>
        <a:lstStyle/>
        <a:p>
          <a:endParaRPr lang="pt-BR"/>
        </a:p>
      </dgm:t>
    </dgm:pt>
    <dgm:pt modelId="{84B15FAC-82C6-45A8-BDFB-FE5E97EC13F2}">
      <dgm:prSet/>
      <dgm:spPr>
        <a:blipFill rotWithShape="0">
          <a:blip xmlns:r="http://schemas.openxmlformats.org/officeDocument/2006/relationships" r:embed="rId5"/>
          <a:stretch>
            <a:fillRect/>
          </a:stretch>
        </a:blipFill>
      </dgm:spPr>
      <dgm:t>
        <a:bodyPr/>
        <a:lstStyle/>
        <a:p>
          <a:endParaRPr lang="pt-BR"/>
        </a:p>
      </dgm:t>
    </dgm:pt>
    <dgm:pt modelId="{DA6FAA4C-030F-434D-A20E-63550CCB2C36}" type="parTrans" cxnId="{12E5CF05-8CF6-4C4A-BC9C-8C1CBCBFF460}">
      <dgm:prSet/>
      <dgm:spPr/>
      <dgm:t>
        <a:bodyPr/>
        <a:lstStyle/>
        <a:p>
          <a:endParaRPr lang="pt-BR"/>
        </a:p>
      </dgm:t>
    </dgm:pt>
    <dgm:pt modelId="{973D3C53-9440-4C85-A9CD-37C3C951E7E9}" type="sibTrans" cxnId="{12E5CF05-8CF6-4C4A-BC9C-8C1CBCBFF460}">
      <dgm:prSet/>
      <dgm:spPr/>
      <dgm:t>
        <a:bodyPr/>
        <a:lstStyle/>
        <a:p>
          <a:endParaRPr lang="pt-BR"/>
        </a:p>
      </dgm:t>
    </dgm:pt>
    <dgm:pt modelId="{A069C411-9CA6-496C-9E67-1172FE250D8F}">
      <dgm:prSet phldrT="[Texto]" phldr="1"/>
      <dgm:spPr>
        <a:blipFill rotWithShape="0">
          <a:blip xmlns:r="http://schemas.openxmlformats.org/officeDocument/2006/relationships" r:embed="rId6"/>
          <a:stretch>
            <a:fillRect/>
          </a:stretch>
        </a:blipFill>
        <a:ln>
          <a:solidFill>
            <a:schemeClr val="bg1"/>
          </a:solidFill>
        </a:ln>
      </dgm:spPr>
      <dgm:t>
        <a:bodyPr/>
        <a:lstStyle/>
        <a:p>
          <a:endParaRPr lang="pt-BR" dirty="0"/>
        </a:p>
      </dgm:t>
    </dgm:pt>
    <dgm:pt modelId="{45CBE5B0-379B-44F1-9EA3-32F1B5A1C8BE}" type="sibTrans" cxnId="{7C21C193-A1FD-40FE-9D3F-A466550B615D}">
      <dgm:prSet/>
      <dgm:spPr/>
      <dgm:t>
        <a:bodyPr/>
        <a:lstStyle/>
        <a:p>
          <a:endParaRPr lang="pt-BR"/>
        </a:p>
      </dgm:t>
    </dgm:pt>
    <dgm:pt modelId="{362B3D90-B245-4D02-AE85-2702FE42289C}" type="parTrans" cxnId="{7C21C193-A1FD-40FE-9D3F-A466550B615D}">
      <dgm:prSet/>
      <dgm:spPr/>
      <dgm:t>
        <a:bodyPr/>
        <a:lstStyle/>
        <a:p>
          <a:endParaRPr lang="pt-BR"/>
        </a:p>
      </dgm:t>
    </dgm:pt>
    <dgm:pt modelId="{D19499AE-0C1F-4DB9-973A-FFDF7D62B353}">
      <dgm:prSet/>
      <dgm:spPr>
        <a:blipFill rotWithShape="0">
          <a:blip xmlns:r="http://schemas.openxmlformats.org/officeDocument/2006/relationships" r:embed="rId7"/>
          <a:stretch>
            <a:fillRect/>
          </a:stretch>
        </a:blipFill>
        <a:ln>
          <a:noFill/>
        </a:ln>
      </dgm:spPr>
      <dgm:t>
        <a:bodyPr/>
        <a:lstStyle/>
        <a:p>
          <a:endParaRPr lang="pt-BR"/>
        </a:p>
      </dgm:t>
    </dgm:pt>
    <dgm:pt modelId="{60F40B8D-0CF7-40F8-A276-C02748FC33CF}" type="sibTrans" cxnId="{DFEB5E60-F460-4163-8803-50AA9808BF42}">
      <dgm:prSet/>
      <dgm:spPr/>
      <dgm:t>
        <a:bodyPr/>
        <a:lstStyle/>
        <a:p>
          <a:endParaRPr lang="pt-BR"/>
        </a:p>
      </dgm:t>
    </dgm:pt>
    <dgm:pt modelId="{D824D43F-F984-4149-8750-6379E3D157B3}" type="parTrans" cxnId="{DFEB5E60-F460-4163-8803-50AA9808BF42}">
      <dgm:prSet/>
      <dgm:spPr/>
      <dgm:t>
        <a:bodyPr/>
        <a:lstStyle/>
        <a:p>
          <a:endParaRPr lang="pt-BR"/>
        </a:p>
      </dgm:t>
    </dgm:pt>
    <dgm:pt modelId="{19A884F8-32AA-4190-826F-3DA6A173F4BA}">
      <dgm:prSet/>
      <dgm:spPr>
        <a:blipFill rotWithShape="0">
          <a:blip xmlns:r="http://schemas.openxmlformats.org/officeDocument/2006/relationships" r:embed="rId8"/>
          <a:stretch>
            <a:fillRect/>
          </a:stretch>
        </a:blipFill>
        <a:ln>
          <a:noFill/>
        </a:ln>
      </dgm:spPr>
      <dgm:t>
        <a:bodyPr/>
        <a:lstStyle/>
        <a:p>
          <a:endParaRPr lang="pt-BR">
            <a:ln>
              <a:noFill/>
            </a:ln>
          </a:endParaRPr>
        </a:p>
      </dgm:t>
    </dgm:pt>
    <dgm:pt modelId="{1A47A4BE-D49B-4EE6-B821-AA10152A8928}" type="sibTrans" cxnId="{EF9C41B1-DE7E-4DA2-B6E0-5803485E9864}">
      <dgm:prSet/>
      <dgm:spPr/>
      <dgm:t>
        <a:bodyPr/>
        <a:lstStyle/>
        <a:p>
          <a:endParaRPr lang="pt-BR"/>
        </a:p>
      </dgm:t>
    </dgm:pt>
    <dgm:pt modelId="{61980B3F-D91A-43D2-9DD1-58F42C2C9D1F}" type="parTrans" cxnId="{EF9C41B1-DE7E-4DA2-B6E0-5803485E9864}">
      <dgm:prSet/>
      <dgm:spPr/>
      <dgm:t>
        <a:bodyPr/>
        <a:lstStyle/>
        <a:p>
          <a:endParaRPr lang="pt-BR"/>
        </a:p>
      </dgm:t>
    </dgm:pt>
    <dgm:pt modelId="{FB8C0B65-2F31-41C0-AC2F-BC64FB4990D9}">
      <dgm:prSet/>
      <dgm:spPr>
        <a:blipFill rotWithShape="0">
          <a:blip xmlns:r="http://schemas.openxmlformats.org/officeDocument/2006/relationships" r:embed="rId9"/>
          <a:stretch>
            <a:fillRect/>
          </a:stretch>
        </a:blipFill>
      </dgm:spPr>
      <dgm:t>
        <a:bodyPr/>
        <a:lstStyle/>
        <a:p>
          <a:endParaRPr lang="pt-BR"/>
        </a:p>
      </dgm:t>
    </dgm:pt>
    <dgm:pt modelId="{803E8D4E-E333-4C43-B8D9-13453E4AF17C}" type="parTrans" cxnId="{A2DA4C6F-0F6C-407E-820F-F6C66CA7B9C4}">
      <dgm:prSet/>
      <dgm:spPr/>
      <dgm:t>
        <a:bodyPr/>
        <a:lstStyle/>
        <a:p>
          <a:endParaRPr lang="pt-BR"/>
        </a:p>
      </dgm:t>
    </dgm:pt>
    <dgm:pt modelId="{1E375720-76DF-4F96-BF6A-D703FE377B54}" type="sibTrans" cxnId="{A2DA4C6F-0F6C-407E-820F-F6C66CA7B9C4}">
      <dgm:prSet/>
      <dgm:spPr/>
      <dgm:t>
        <a:bodyPr/>
        <a:lstStyle/>
        <a:p>
          <a:endParaRPr lang="pt-BR"/>
        </a:p>
      </dgm:t>
    </dgm:pt>
    <dgm:pt modelId="{0BACCA3F-0CEF-4E57-B0B7-45375483C853}">
      <dgm:prSet/>
      <dgm:spPr/>
      <dgm:t>
        <a:bodyPr/>
        <a:lstStyle/>
        <a:p>
          <a:r>
            <a:rPr lang="pt-BR" b="1" dirty="0" smtClean="0">
              <a:solidFill>
                <a:schemeClr val="tx1"/>
              </a:solidFill>
            </a:rPr>
            <a:t>AS DIMENSÕES DA INCLUSÃO</a:t>
          </a:r>
          <a:endParaRPr lang="pt-BR" b="1" dirty="0">
            <a:solidFill>
              <a:schemeClr val="tx1"/>
            </a:solidFill>
          </a:endParaRPr>
        </a:p>
      </dgm:t>
    </dgm:pt>
    <dgm:pt modelId="{B77855E7-A471-4606-8154-7C0B99D87CD0}" type="parTrans" cxnId="{655A9D0B-5915-4189-9CE4-C517743165D2}">
      <dgm:prSet/>
      <dgm:spPr/>
      <dgm:t>
        <a:bodyPr/>
        <a:lstStyle/>
        <a:p>
          <a:endParaRPr lang="pt-BR"/>
        </a:p>
      </dgm:t>
    </dgm:pt>
    <dgm:pt modelId="{5F355C1F-E829-485B-984B-C524C57A3BFF}" type="sibTrans" cxnId="{655A9D0B-5915-4189-9CE4-C517743165D2}">
      <dgm:prSet/>
      <dgm:spPr/>
      <dgm:t>
        <a:bodyPr/>
        <a:lstStyle/>
        <a:p>
          <a:endParaRPr lang="pt-BR"/>
        </a:p>
      </dgm:t>
    </dgm:pt>
    <dgm:pt modelId="{3431F4C1-29EB-4932-96F1-E218DFF5A597}" type="pres">
      <dgm:prSet presAssocID="{0D9448F3-8670-47A6-8BC5-C75D1125E543}" presName="Name0" presStyleCnt="0">
        <dgm:presLayoutVars>
          <dgm:chMax val="1"/>
          <dgm:dir/>
          <dgm:animLvl val="ctr"/>
          <dgm:resizeHandles val="exact"/>
        </dgm:presLayoutVars>
      </dgm:prSet>
      <dgm:spPr/>
      <dgm:t>
        <a:bodyPr/>
        <a:lstStyle/>
        <a:p>
          <a:endParaRPr lang="pt-BR"/>
        </a:p>
      </dgm:t>
    </dgm:pt>
    <dgm:pt modelId="{773C92D3-F513-41BC-BDDC-06803E3CFDFB}" type="pres">
      <dgm:prSet presAssocID="{ABF25FA0-6B15-4CFE-8076-698AB61C8963}" presName="centerShape" presStyleLbl="node0" presStyleIdx="0" presStyleCnt="1" custScaleX="130934" custScaleY="114489" custLinFactNeighborX="3788" custLinFactNeighborY="-1904"/>
      <dgm:spPr/>
      <dgm:t>
        <a:bodyPr/>
        <a:lstStyle/>
        <a:p>
          <a:endParaRPr lang="pt-BR"/>
        </a:p>
      </dgm:t>
    </dgm:pt>
    <dgm:pt modelId="{00BF19BD-DC2D-4A73-A928-973380AA3C0D}" type="pres">
      <dgm:prSet presAssocID="{89D602C6-4349-4941-84CD-E92E510E59A3}" presName="parTrans" presStyleLbl="sibTrans2D1" presStyleIdx="0" presStyleCnt="9"/>
      <dgm:spPr/>
      <dgm:t>
        <a:bodyPr/>
        <a:lstStyle/>
        <a:p>
          <a:endParaRPr lang="pt-BR"/>
        </a:p>
      </dgm:t>
    </dgm:pt>
    <dgm:pt modelId="{EB89D5EE-3F67-44D1-A0CD-DEB0815DC6BA}" type="pres">
      <dgm:prSet presAssocID="{89D602C6-4349-4941-84CD-E92E510E59A3}" presName="connectorText" presStyleLbl="sibTrans2D1" presStyleIdx="0" presStyleCnt="9"/>
      <dgm:spPr/>
      <dgm:t>
        <a:bodyPr/>
        <a:lstStyle/>
        <a:p>
          <a:endParaRPr lang="pt-BR"/>
        </a:p>
      </dgm:t>
    </dgm:pt>
    <dgm:pt modelId="{1D3DEDDC-DE84-44AF-BBB5-96C04EAC9CAB}" type="pres">
      <dgm:prSet presAssocID="{8C5B9650-D30C-4382-A97F-FA694311DD7A}" presName="node" presStyleLbl="node1" presStyleIdx="0" presStyleCnt="9" custScaleX="213687" custScaleY="166850" custRadScaleRad="8969" custRadScaleInc="209313">
        <dgm:presLayoutVars>
          <dgm:bulletEnabled val="1"/>
        </dgm:presLayoutVars>
      </dgm:prSet>
      <dgm:spPr/>
      <dgm:t>
        <a:bodyPr/>
        <a:lstStyle/>
        <a:p>
          <a:endParaRPr lang="pt-BR"/>
        </a:p>
      </dgm:t>
    </dgm:pt>
    <dgm:pt modelId="{CE2F1DE8-3BF1-428E-9FE2-9B002E7C3FA5}" type="pres">
      <dgm:prSet presAssocID="{D824D43F-F984-4149-8750-6379E3D157B3}" presName="parTrans" presStyleLbl="sibTrans2D1" presStyleIdx="1" presStyleCnt="9" custLinFactNeighborX="10714" custLinFactNeighborY="-25468"/>
      <dgm:spPr/>
      <dgm:t>
        <a:bodyPr/>
        <a:lstStyle/>
        <a:p>
          <a:endParaRPr lang="pt-BR"/>
        </a:p>
      </dgm:t>
    </dgm:pt>
    <dgm:pt modelId="{CFD33FD4-F77B-4A77-81D8-8F9D3EAA1C04}" type="pres">
      <dgm:prSet presAssocID="{D824D43F-F984-4149-8750-6379E3D157B3}" presName="connectorText" presStyleLbl="sibTrans2D1" presStyleIdx="1" presStyleCnt="9"/>
      <dgm:spPr/>
      <dgm:t>
        <a:bodyPr/>
        <a:lstStyle/>
        <a:p>
          <a:endParaRPr lang="pt-BR"/>
        </a:p>
      </dgm:t>
    </dgm:pt>
    <dgm:pt modelId="{E7D08817-4D56-43D9-8AB2-4EE4CC5A85CF}" type="pres">
      <dgm:prSet presAssocID="{D19499AE-0C1F-4DB9-973A-FFDF7D62B353}" presName="node" presStyleLbl="node1" presStyleIdx="1" presStyleCnt="9" custScaleX="191502" custScaleY="161616" custRadScaleRad="153778" custRadScaleInc="32661">
        <dgm:presLayoutVars>
          <dgm:bulletEnabled val="1"/>
        </dgm:presLayoutVars>
      </dgm:prSet>
      <dgm:spPr/>
      <dgm:t>
        <a:bodyPr/>
        <a:lstStyle/>
        <a:p>
          <a:endParaRPr lang="pt-BR"/>
        </a:p>
      </dgm:t>
    </dgm:pt>
    <dgm:pt modelId="{011A05B0-729C-43B2-B44D-5DB827DDDF7B}" type="pres">
      <dgm:prSet presAssocID="{362B3D90-B245-4D02-AE85-2702FE42289C}" presName="parTrans" presStyleLbl="sibTrans2D1" presStyleIdx="2" presStyleCnt="9" custLinFactNeighborX="19425" custLinFactNeighborY="2342"/>
      <dgm:spPr/>
      <dgm:t>
        <a:bodyPr/>
        <a:lstStyle/>
        <a:p>
          <a:endParaRPr lang="pt-BR"/>
        </a:p>
      </dgm:t>
    </dgm:pt>
    <dgm:pt modelId="{6440D0DB-1EAA-4D2E-B1B3-783484181191}" type="pres">
      <dgm:prSet presAssocID="{362B3D90-B245-4D02-AE85-2702FE42289C}" presName="connectorText" presStyleLbl="sibTrans2D1" presStyleIdx="2" presStyleCnt="9"/>
      <dgm:spPr/>
      <dgm:t>
        <a:bodyPr/>
        <a:lstStyle/>
        <a:p>
          <a:endParaRPr lang="pt-BR"/>
        </a:p>
      </dgm:t>
    </dgm:pt>
    <dgm:pt modelId="{057B1197-274E-428C-B202-E6B54FBC9A93}" type="pres">
      <dgm:prSet presAssocID="{A069C411-9CA6-496C-9E67-1172FE250D8F}" presName="node" presStyleLbl="node1" presStyleIdx="2" presStyleCnt="9" custScaleX="154415" custScaleY="154539" custRadScaleRad="133073" custRadScaleInc="38669">
        <dgm:presLayoutVars>
          <dgm:bulletEnabled val="1"/>
        </dgm:presLayoutVars>
      </dgm:prSet>
      <dgm:spPr/>
      <dgm:t>
        <a:bodyPr/>
        <a:lstStyle/>
        <a:p>
          <a:endParaRPr lang="pt-BR"/>
        </a:p>
      </dgm:t>
    </dgm:pt>
    <dgm:pt modelId="{38F0B214-F3FA-48E2-969B-98DA6EDE32D4}" type="pres">
      <dgm:prSet presAssocID="{803E8D4E-E333-4C43-B8D9-13453E4AF17C}" presName="parTrans" presStyleLbl="sibTrans2D1" presStyleIdx="3" presStyleCnt="9" custLinFactNeighborX="42975" custLinFactNeighborY="31255"/>
      <dgm:spPr/>
      <dgm:t>
        <a:bodyPr/>
        <a:lstStyle/>
        <a:p>
          <a:endParaRPr lang="pt-BR"/>
        </a:p>
      </dgm:t>
    </dgm:pt>
    <dgm:pt modelId="{523405E4-7935-49F6-BD81-C8E40826171E}" type="pres">
      <dgm:prSet presAssocID="{803E8D4E-E333-4C43-B8D9-13453E4AF17C}" presName="connectorText" presStyleLbl="sibTrans2D1" presStyleIdx="3" presStyleCnt="9"/>
      <dgm:spPr/>
      <dgm:t>
        <a:bodyPr/>
        <a:lstStyle/>
        <a:p>
          <a:endParaRPr lang="pt-BR"/>
        </a:p>
      </dgm:t>
    </dgm:pt>
    <dgm:pt modelId="{9DB33131-3909-4683-A196-368EF94275BC}" type="pres">
      <dgm:prSet presAssocID="{FB8C0B65-2F31-41C0-AC2F-BC64FB4990D9}" presName="node" presStyleLbl="node1" presStyleIdx="3" presStyleCnt="9" custScaleX="182593" custScaleY="110094" custRadScaleRad="121157" custRadScaleInc="23667">
        <dgm:presLayoutVars>
          <dgm:bulletEnabled val="1"/>
        </dgm:presLayoutVars>
      </dgm:prSet>
      <dgm:spPr/>
      <dgm:t>
        <a:bodyPr/>
        <a:lstStyle/>
        <a:p>
          <a:endParaRPr lang="pt-BR"/>
        </a:p>
      </dgm:t>
    </dgm:pt>
    <dgm:pt modelId="{4BF2BC6C-EFEC-44FC-9EA0-5B5E866C0F9A}" type="pres">
      <dgm:prSet presAssocID="{3E8EF51D-9C7B-428B-B39D-F39049024405}" presName="parTrans" presStyleLbl="sibTrans2D1" presStyleIdx="4" presStyleCnt="9"/>
      <dgm:spPr/>
      <dgm:t>
        <a:bodyPr/>
        <a:lstStyle/>
        <a:p>
          <a:endParaRPr lang="pt-BR"/>
        </a:p>
      </dgm:t>
    </dgm:pt>
    <dgm:pt modelId="{C6FFE826-9F5B-4424-8049-6E0699910F58}" type="pres">
      <dgm:prSet presAssocID="{3E8EF51D-9C7B-428B-B39D-F39049024405}" presName="connectorText" presStyleLbl="sibTrans2D1" presStyleIdx="4" presStyleCnt="9"/>
      <dgm:spPr/>
      <dgm:t>
        <a:bodyPr/>
        <a:lstStyle/>
        <a:p>
          <a:endParaRPr lang="pt-BR"/>
        </a:p>
      </dgm:t>
    </dgm:pt>
    <dgm:pt modelId="{C3CA0B41-1A7D-4FA9-A86E-EA78E56CD019}" type="pres">
      <dgm:prSet presAssocID="{4A310272-03E3-4E6A-840A-8334DA97932B}" presName="node" presStyleLbl="node1" presStyleIdx="4" presStyleCnt="9" custScaleX="151806" custScaleY="98693" custRadScaleRad="86940" custRadScaleInc="161411">
        <dgm:presLayoutVars>
          <dgm:bulletEnabled val="1"/>
        </dgm:presLayoutVars>
      </dgm:prSet>
      <dgm:spPr/>
      <dgm:t>
        <a:bodyPr/>
        <a:lstStyle/>
        <a:p>
          <a:endParaRPr lang="pt-BR"/>
        </a:p>
      </dgm:t>
    </dgm:pt>
    <dgm:pt modelId="{B63A8610-D677-4C44-B024-3F6CFBB9F40C}" type="pres">
      <dgm:prSet presAssocID="{B77855E7-A471-4606-8154-7C0B99D87CD0}" presName="parTrans" presStyleLbl="sibTrans2D1" presStyleIdx="5" presStyleCnt="9"/>
      <dgm:spPr/>
      <dgm:t>
        <a:bodyPr/>
        <a:lstStyle/>
        <a:p>
          <a:endParaRPr lang="pt-BR"/>
        </a:p>
      </dgm:t>
    </dgm:pt>
    <dgm:pt modelId="{E7BDE602-3B7D-4C6C-84D2-B0015819E313}" type="pres">
      <dgm:prSet presAssocID="{B77855E7-A471-4606-8154-7C0B99D87CD0}" presName="connectorText" presStyleLbl="sibTrans2D1" presStyleIdx="5" presStyleCnt="9"/>
      <dgm:spPr/>
      <dgm:t>
        <a:bodyPr/>
        <a:lstStyle/>
        <a:p>
          <a:endParaRPr lang="pt-BR"/>
        </a:p>
      </dgm:t>
    </dgm:pt>
    <dgm:pt modelId="{524BDCF2-F5EE-411B-BB74-6A4A3DB93525}" type="pres">
      <dgm:prSet presAssocID="{0BACCA3F-0CEF-4E57-B0B7-45375483C853}" presName="node" presStyleLbl="node1" presStyleIdx="5" presStyleCnt="9" custScaleX="249214" custRadScaleRad="122611" custRadScaleInc="231105">
        <dgm:presLayoutVars>
          <dgm:bulletEnabled val="1"/>
        </dgm:presLayoutVars>
      </dgm:prSet>
      <dgm:spPr/>
      <dgm:t>
        <a:bodyPr/>
        <a:lstStyle/>
        <a:p>
          <a:endParaRPr lang="pt-BR"/>
        </a:p>
      </dgm:t>
    </dgm:pt>
    <dgm:pt modelId="{F6E046FC-10F6-4E93-A6AF-72EF6DCAB620}" type="pres">
      <dgm:prSet presAssocID="{DA6FAA4C-030F-434D-A20E-63550CCB2C36}" presName="parTrans" presStyleLbl="sibTrans2D1" presStyleIdx="6" presStyleCnt="9"/>
      <dgm:spPr/>
      <dgm:t>
        <a:bodyPr/>
        <a:lstStyle/>
        <a:p>
          <a:endParaRPr lang="pt-BR"/>
        </a:p>
      </dgm:t>
    </dgm:pt>
    <dgm:pt modelId="{1E1E203E-99C7-4572-8E3A-C38E8795F629}" type="pres">
      <dgm:prSet presAssocID="{DA6FAA4C-030F-434D-A20E-63550CCB2C36}" presName="connectorText" presStyleLbl="sibTrans2D1" presStyleIdx="6" presStyleCnt="9"/>
      <dgm:spPr/>
      <dgm:t>
        <a:bodyPr/>
        <a:lstStyle/>
        <a:p>
          <a:endParaRPr lang="pt-BR"/>
        </a:p>
      </dgm:t>
    </dgm:pt>
    <dgm:pt modelId="{49F3EC1B-27D9-4139-8C5E-C8AF02C0551F}" type="pres">
      <dgm:prSet presAssocID="{84B15FAC-82C6-45A8-BDFB-FE5E97EC13F2}" presName="node" presStyleLbl="node1" presStyleIdx="6" presStyleCnt="9" custScaleX="141059" custRadScaleRad="129309" custRadScaleInc="184079">
        <dgm:presLayoutVars>
          <dgm:bulletEnabled val="1"/>
        </dgm:presLayoutVars>
      </dgm:prSet>
      <dgm:spPr/>
      <dgm:t>
        <a:bodyPr/>
        <a:lstStyle/>
        <a:p>
          <a:endParaRPr lang="pt-BR"/>
        </a:p>
      </dgm:t>
    </dgm:pt>
    <dgm:pt modelId="{4CECF708-6ABB-43D4-BCB4-655888D22409}" type="pres">
      <dgm:prSet presAssocID="{61980B3F-D91A-43D2-9DD1-58F42C2C9D1F}" presName="parTrans" presStyleLbl="sibTrans2D1" presStyleIdx="7" presStyleCnt="9" custLinFactNeighborX="-19910" custLinFactNeighborY="-20253"/>
      <dgm:spPr/>
      <dgm:t>
        <a:bodyPr/>
        <a:lstStyle/>
        <a:p>
          <a:endParaRPr lang="pt-BR"/>
        </a:p>
      </dgm:t>
    </dgm:pt>
    <dgm:pt modelId="{144986AA-B16F-4610-BB2E-28F4D840F9CA}" type="pres">
      <dgm:prSet presAssocID="{61980B3F-D91A-43D2-9DD1-58F42C2C9D1F}" presName="connectorText" presStyleLbl="sibTrans2D1" presStyleIdx="7" presStyleCnt="9"/>
      <dgm:spPr/>
      <dgm:t>
        <a:bodyPr/>
        <a:lstStyle/>
        <a:p>
          <a:endParaRPr lang="pt-BR"/>
        </a:p>
      </dgm:t>
    </dgm:pt>
    <dgm:pt modelId="{C731857E-9ED0-4F53-81DC-B7286CBAF1C9}" type="pres">
      <dgm:prSet presAssocID="{19A884F8-32AA-4190-826F-3DA6A173F4BA}" presName="node" presStyleLbl="node1" presStyleIdx="7" presStyleCnt="9" custScaleX="161872" custScaleY="165036" custRadScaleRad="133730" custRadScaleInc="165219">
        <dgm:presLayoutVars>
          <dgm:bulletEnabled val="1"/>
        </dgm:presLayoutVars>
      </dgm:prSet>
      <dgm:spPr/>
      <dgm:t>
        <a:bodyPr/>
        <a:lstStyle/>
        <a:p>
          <a:endParaRPr lang="pt-BR"/>
        </a:p>
      </dgm:t>
    </dgm:pt>
    <dgm:pt modelId="{DDD129A8-C93E-447A-9420-A374C96C3329}" type="pres">
      <dgm:prSet presAssocID="{30314547-F113-402E-9AF8-7E7BBEF06583}" presName="parTrans" presStyleLbl="sibTrans2D1" presStyleIdx="8" presStyleCnt="9" custLinFactNeighborX="1592" custLinFactNeighborY="-18693"/>
      <dgm:spPr/>
      <dgm:t>
        <a:bodyPr/>
        <a:lstStyle/>
        <a:p>
          <a:endParaRPr lang="pt-BR"/>
        </a:p>
      </dgm:t>
    </dgm:pt>
    <dgm:pt modelId="{74268372-0F41-4E56-829C-EEB22627DDB5}" type="pres">
      <dgm:prSet presAssocID="{30314547-F113-402E-9AF8-7E7BBEF06583}" presName="connectorText" presStyleLbl="sibTrans2D1" presStyleIdx="8" presStyleCnt="9"/>
      <dgm:spPr/>
      <dgm:t>
        <a:bodyPr/>
        <a:lstStyle/>
        <a:p>
          <a:endParaRPr lang="pt-BR"/>
        </a:p>
      </dgm:t>
    </dgm:pt>
    <dgm:pt modelId="{EC5EB49E-D06C-4464-8238-3FA10BE4959F}" type="pres">
      <dgm:prSet presAssocID="{EB36023A-D415-4631-AE56-7152988E72C8}" presName="node" presStyleLbl="node1" presStyleIdx="8" presStyleCnt="9" custScaleX="132761" custScaleY="99241" custRadScaleRad="105887" custRadScaleInc="201400">
        <dgm:presLayoutVars>
          <dgm:bulletEnabled val="1"/>
        </dgm:presLayoutVars>
      </dgm:prSet>
      <dgm:spPr/>
      <dgm:t>
        <a:bodyPr/>
        <a:lstStyle/>
        <a:p>
          <a:endParaRPr lang="pt-BR"/>
        </a:p>
      </dgm:t>
    </dgm:pt>
  </dgm:ptLst>
  <dgm:cxnLst>
    <dgm:cxn modelId="{655A9D0B-5915-4189-9CE4-C517743165D2}" srcId="{ABF25FA0-6B15-4CFE-8076-698AB61C8963}" destId="{0BACCA3F-0CEF-4E57-B0B7-45375483C853}" srcOrd="5" destOrd="0" parTransId="{B77855E7-A471-4606-8154-7C0B99D87CD0}" sibTransId="{5F355C1F-E829-485B-984B-C524C57A3BFF}"/>
    <dgm:cxn modelId="{0C7E25F9-15AF-4577-8500-99E2289AA37B}" type="presOf" srcId="{0D9448F3-8670-47A6-8BC5-C75D1125E543}" destId="{3431F4C1-29EB-4932-96F1-E218DFF5A597}" srcOrd="0" destOrd="0" presId="urn:microsoft.com/office/officeart/2005/8/layout/radial5"/>
    <dgm:cxn modelId="{6648583B-C2AC-41D2-8484-D353BB86DF30}" type="presOf" srcId="{362B3D90-B245-4D02-AE85-2702FE42289C}" destId="{011A05B0-729C-43B2-B44D-5DB827DDDF7B}" srcOrd="0" destOrd="0" presId="urn:microsoft.com/office/officeart/2005/8/layout/radial5"/>
    <dgm:cxn modelId="{A0CE87E5-EEDA-4FDE-8691-774C7B82F569}" type="presOf" srcId="{ABF25FA0-6B15-4CFE-8076-698AB61C8963}" destId="{773C92D3-F513-41BC-BDDC-06803E3CFDFB}" srcOrd="0" destOrd="0" presId="urn:microsoft.com/office/officeart/2005/8/layout/radial5"/>
    <dgm:cxn modelId="{450F3900-2FCE-4D24-A972-F2EFEF87C5CB}" type="presOf" srcId="{B77855E7-A471-4606-8154-7C0B99D87CD0}" destId="{B63A8610-D677-4C44-B024-3F6CFBB9F40C}" srcOrd="0" destOrd="0" presId="urn:microsoft.com/office/officeart/2005/8/layout/radial5"/>
    <dgm:cxn modelId="{3D7AA48C-217F-42FD-82EE-8F2431B19EF4}" srcId="{ABF25FA0-6B15-4CFE-8076-698AB61C8963}" destId="{EB36023A-D415-4631-AE56-7152988E72C8}" srcOrd="8" destOrd="0" parTransId="{30314547-F113-402E-9AF8-7E7BBEF06583}" sibTransId="{0497245E-1E01-404F-AB10-75EC13BD9FB5}"/>
    <dgm:cxn modelId="{081D1E69-40F1-4E8F-A97F-F802F0DE4E3D}" type="presOf" srcId="{61980B3F-D91A-43D2-9DD1-58F42C2C9D1F}" destId="{4CECF708-6ABB-43D4-BCB4-655888D22409}" srcOrd="0" destOrd="0" presId="urn:microsoft.com/office/officeart/2005/8/layout/radial5"/>
    <dgm:cxn modelId="{56746915-ACAB-48B8-92B9-80FBE76CF0A6}" type="presOf" srcId="{3E8EF51D-9C7B-428B-B39D-F39049024405}" destId="{C6FFE826-9F5B-4424-8049-6E0699910F58}" srcOrd="1" destOrd="0" presId="urn:microsoft.com/office/officeart/2005/8/layout/radial5"/>
    <dgm:cxn modelId="{7C21C193-A1FD-40FE-9D3F-A466550B615D}" srcId="{ABF25FA0-6B15-4CFE-8076-698AB61C8963}" destId="{A069C411-9CA6-496C-9E67-1172FE250D8F}" srcOrd="2" destOrd="0" parTransId="{362B3D90-B245-4D02-AE85-2702FE42289C}" sibTransId="{45CBE5B0-379B-44F1-9EA3-32F1B5A1C8BE}"/>
    <dgm:cxn modelId="{53356258-D8E0-4651-A8AA-C80599A2C03F}" type="presOf" srcId="{A069C411-9CA6-496C-9E67-1172FE250D8F}" destId="{057B1197-274E-428C-B202-E6B54FBC9A93}" srcOrd="0" destOrd="0" presId="urn:microsoft.com/office/officeart/2005/8/layout/radial5"/>
    <dgm:cxn modelId="{0CE57C8B-BA8B-48B8-8AE0-EB9293EC6190}" type="presOf" srcId="{84B15FAC-82C6-45A8-BDFB-FE5E97EC13F2}" destId="{49F3EC1B-27D9-4139-8C5E-C8AF02C0551F}" srcOrd="0" destOrd="0" presId="urn:microsoft.com/office/officeart/2005/8/layout/radial5"/>
    <dgm:cxn modelId="{4CEA233B-A572-444A-AB01-5300C56F3EC6}" srcId="{0D9448F3-8670-47A6-8BC5-C75D1125E543}" destId="{ABF25FA0-6B15-4CFE-8076-698AB61C8963}" srcOrd="0" destOrd="0" parTransId="{E510CC30-0FB3-495A-862A-7A25A40FDC85}" sibTransId="{253764E5-22F2-4C6F-A66F-0A7EF5ED0743}"/>
    <dgm:cxn modelId="{EF9C41B1-DE7E-4DA2-B6E0-5803485E9864}" srcId="{ABF25FA0-6B15-4CFE-8076-698AB61C8963}" destId="{19A884F8-32AA-4190-826F-3DA6A173F4BA}" srcOrd="7" destOrd="0" parTransId="{61980B3F-D91A-43D2-9DD1-58F42C2C9D1F}" sibTransId="{1A47A4BE-D49B-4EE6-B821-AA10152A8928}"/>
    <dgm:cxn modelId="{D29A5EE8-4D1B-4880-B46A-1C1F7DBD005A}" type="presOf" srcId="{19A884F8-32AA-4190-826F-3DA6A173F4BA}" destId="{C731857E-9ED0-4F53-81DC-B7286CBAF1C9}" srcOrd="0" destOrd="0" presId="urn:microsoft.com/office/officeart/2005/8/layout/radial5"/>
    <dgm:cxn modelId="{CAA2626D-938A-4A2B-9180-454D7287D233}" type="presOf" srcId="{89D602C6-4349-4941-84CD-E92E510E59A3}" destId="{00BF19BD-DC2D-4A73-A928-973380AA3C0D}" srcOrd="0" destOrd="0" presId="urn:microsoft.com/office/officeart/2005/8/layout/radial5"/>
    <dgm:cxn modelId="{C1884E81-F0BE-4AD5-BE03-115E5D88B333}" type="presOf" srcId="{0BACCA3F-0CEF-4E57-B0B7-45375483C853}" destId="{524BDCF2-F5EE-411B-BB74-6A4A3DB93525}" srcOrd="0" destOrd="0" presId="urn:microsoft.com/office/officeart/2005/8/layout/radial5"/>
    <dgm:cxn modelId="{10547B46-5A94-40BA-BC4B-DA7BE2621F87}" type="presOf" srcId="{8C5B9650-D30C-4382-A97F-FA694311DD7A}" destId="{1D3DEDDC-DE84-44AF-BBB5-96C04EAC9CAB}" srcOrd="0" destOrd="0" presId="urn:microsoft.com/office/officeart/2005/8/layout/radial5"/>
    <dgm:cxn modelId="{20EFD2AB-54A8-4346-AC44-97000230EEF1}" type="presOf" srcId="{FB8C0B65-2F31-41C0-AC2F-BC64FB4990D9}" destId="{9DB33131-3909-4683-A196-368EF94275BC}" srcOrd="0" destOrd="0" presId="urn:microsoft.com/office/officeart/2005/8/layout/radial5"/>
    <dgm:cxn modelId="{97F11ACF-9A99-4177-8512-3B4D5F93E2E6}" type="presOf" srcId="{803E8D4E-E333-4C43-B8D9-13453E4AF17C}" destId="{523405E4-7935-49F6-BD81-C8E40826171E}" srcOrd="1" destOrd="0" presId="urn:microsoft.com/office/officeart/2005/8/layout/radial5"/>
    <dgm:cxn modelId="{169E1020-F8D8-4C57-ACF6-4B8101111256}" srcId="{ABF25FA0-6B15-4CFE-8076-698AB61C8963}" destId="{4A310272-03E3-4E6A-840A-8334DA97932B}" srcOrd="4" destOrd="0" parTransId="{3E8EF51D-9C7B-428B-B39D-F39049024405}" sibTransId="{F70B1D5F-1E05-43A4-B338-88659E944554}"/>
    <dgm:cxn modelId="{A2DA4C6F-0F6C-407E-820F-F6C66CA7B9C4}" srcId="{ABF25FA0-6B15-4CFE-8076-698AB61C8963}" destId="{FB8C0B65-2F31-41C0-AC2F-BC64FB4990D9}" srcOrd="3" destOrd="0" parTransId="{803E8D4E-E333-4C43-B8D9-13453E4AF17C}" sibTransId="{1E375720-76DF-4F96-BF6A-D703FE377B54}"/>
    <dgm:cxn modelId="{2626AB1D-0908-4E73-B05F-76F2690AA52C}" type="presOf" srcId="{D824D43F-F984-4149-8750-6379E3D157B3}" destId="{CFD33FD4-F77B-4A77-81D8-8F9D3EAA1C04}" srcOrd="1" destOrd="0" presId="urn:microsoft.com/office/officeart/2005/8/layout/radial5"/>
    <dgm:cxn modelId="{0C1F32CA-7D14-4524-9F28-712D2DEA1A8B}" type="presOf" srcId="{30314547-F113-402E-9AF8-7E7BBEF06583}" destId="{74268372-0F41-4E56-829C-EEB22627DDB5}" srcOrd="1" destOrd="0" presId="urn:microsoft.com/office/officeart/2005/8/layout/radial5"/>
    <dgm:cxn modelId="{99CA5A77-CD26-4B09-B205-0C963680A345}" type="presOf" srcId="{DA6FAA4C-030F-434D-A20E-63550CCB2C36}" destId="{1E1E203E-99C7-4572-8E3A-C38E8795F629}" srcOrd="1" destOrd="0" presId="urn:microsoft.com/office/officeart/2005/8/layout/radial5"/>
    <dgm:cxn modelId="{21CA1114-D639-4105-ACD9-8ED3F9A2B1B8}" type="presOf" srcId="{61980B3F-D91A-43D2-9DD1-58F42C2C9D1F}" destId="{144986AA-B16F-4610-BB2E-28F4D840F9CA}" srcOrd="1" destOrd="0" presId="urn:microsoft.com/office/officeart/2005/8/layout/radial5"/>
    <dgm:cxn modelId="{41F82341-432D-475F-A4E7-9A4B3A1D4F1C}" type="presOf" srcId="{B77855E7-A471-4606-8154-7C0B99D87CD0}" destId="{E7BDE602-3B7D-4C6C-84D2-B0015819E313}" srcOrd="1" destOrd="0" presId="urn:microsoft.com/office/officeart/2005/8/layout/radial5"/>
    <dgm:cxn modelId="{A8528AA4-4C54-4FD2-A290-48954A95361D}" type="presOf" srcId="{4A310272-03E3-4E6A-840A-8334DA97932B}" destId="{C3CA0B41-1A7D-4FA9-A86E-EA78E56CD019}" srcOrd="0" destOrd="0" presId="urn:microsoft.com/office/officeart/2005/8/layout/radial5"/>
    <dgm:cxn modelId="{DFEB5E60-F460-4163-8803-50AA9808BF42}" srcId="{ABF25FA0-6B15-4CFE-8076-698AB61C8963}" destId="{D19499AE-0C1F-4DB9-973A-FFDF7D62B353}" srcOrd="1" destOrd="0" parTransId="{D824D43F-F984-4149-8750-6379E3D157B3}" sibTransId="{60F40B8D-0CF7-40F8-A276-C02748FC33CF}"/>
    <dgm:cxn modelId="{CF27DFEB-9D38-49C7-8525-AB906BACBB52}" type="presOf" srcId="{30314547-F113-402E-9AF8-7E7BBEF06583}" destId="{DDD129A8-C93E-447A-9420-A374C96C3329}" srcOrd="0" destOrd="0" presId="urn:microsoft.com/office/officeart/2005/8/layout/radial5"/>
    <dgm:cxn modelId="{74598118-DE78-48CE-83A6-22CFB3DD2467}" type="presOf" srcId="{803E8D4E-E333-4C43-B8D9-13453E4AF17C}" destId="{38F0B214-F3FA-48E2-969B-98DA6EDE32D4}" srcOrd="0" destOrd="0" presId="urn:microsoft.com/office/officeart/2005/8/layout/radial5"/>
    <dgm:cxn modelId="{E2981DAF-9F61-454A-B3D2-1F116CA45F9D}" type="presOf" srcId="{DA6FAA4C-030F-434D-A20E-63550CCB2C36}" destId="{F6E046FC-10F6-4E93-A6AF-72EF6DCAB620}" srcOrd="0" destOrd="0" presId="urn:microsoft.com/office/officeart/2005/8/layout/radial5"/>
    <dgm:cxn modelId="{0D7E345A-D5F5-43AF-9B86-245279F8DBD6}" type="presOf" srcId="{D824D43F-F984-4149-8750-6379E3D157B3}" destId="{CE2F1DE8-3BF1-428E-9FE2-9B002E7C3FA5}" srcOrd="0" destOrd="0" presId="urn:microsoft.com/office/officeart/2005/8/layout/radial5"/>
    <dgm:cxn modelId="{E152ED2F-B634-4A38-B39C-22C094FAF59D}" srcId="{ABF25FA0-6B15-4CFE-8076-698AB61C8963}" destId="{8C5B9650-D30C-4382-A97F-FA694311DD7A}" srcOrd="0" destOrd="0" parTransId="{89D602C6-4349-4941-84CD-E92E510E59A3}" sibTransId="{6C7BBEDF-1358-4A83-94EB-23043927D8AB}"/>
    <dgm:cxn modelId="{03C4396F-F233-41AD-ABD4-EE34E7ED9666}" type="presOf" srcId="{89D602C6-4349-4941-84CD-E92E510E59A3}" destId="{EB89D5EE-3F67-44D1-A0CD-DEB0815DC6BA}" srcOrd="1" destOrd="0" presId="urn:microsoft.com/office/officeart/2005/8/layout/radial5"/>
    <dgm:cxn modelId="{0A5EFBAB-94B6-499C-8B3A-232F4BF98F43}" type="presOf" srcId="{362B3D90-B245-4D02-AE85-2702FE42289C}" destId="{6440D0DB-1EAA-4D2E-B1B3-783484181191}" srcOrd="1" destOrd="0" presId="urn:microsoft.com/office/officeart/2005/8/layout/radial5"/>
    <dgm:cxn modelId="{2DC0660B-4F32-465C-BD10-1D10E78C556D}" type="presOf" srcId="{D19499AE-0C1F-4DB9-973A-FFDF7D62B353}" destId="{E7D08817-4D56-43D9-8AB2-4EE4CC5A85CF}" srcOrd="0" destOrd="0" presId="urn:microsoft.com/office/officeart/2005/8/layout/radial5"/>
    <dgm:cxn modelId="{746294A6-53D0-432D-9DAF-8E4BA3816BD1}" type="presOf" srcId="{EB36023A-D415-4631-AE56-7152988E72C8}" destId="{EC5EB49E-D06C-4464-8238-3FA10BE4959F}" srcOrd="0" destOrd="0" presId="urn:microsoft.com/office/officeart/2005/8/layout/radial5"/>
    <dgm:cxn modelId="{D467CB73-6684-4DBA-B719-FA97AA692C08}" type="presOf" srcId="{3E8EF51D-9C7B-428B-B39D-F39049024405}" destId="{4BF2BC6C-EFEC-44FC-9EA0-5B5E866C0F9A}" srcOrd="0" destOrd="0" presId="urn:microsoft.com/office/officeart/2005/8/layout/radial5"/>
    <dgm:cxn modelId="{12E5CF05-8CF6-4C4A-BC9C-8C1CBCBFF460}" srcId="{ABF25FA0-6B15-4CFE-8076-698AB61C8963}" destId="{84B15FAC-82C6-45A8-BDFB-FE5E97EC13F2}" srcOrd="6" destOrd="0" parTransId="{DA6FAA4C-030F-434D-A20E-63550CCB2C36}" sibTransId="{973D3C53-9440-4C85-A9CD-37C3C951E7E9}"/>
    <dgm:cxn modelId="{F3BBC581-082F-4F59-8B50-CB6D79131969}" type="presParOf" srcId="{3431F4C1-29EB-4932-96F1-E218DFF5A597}" destId="{773C92D3-F513-41BC-BDDC-06803E3CFDFB}" srcOrd="0" destOrd="0" presId="urn:microsoft.com/office/officeart/2005/8/layout/radial5"/>
    <dgm:cxn modelId="{870CA6E5-BE78-4957-8983-D164C7DDB5EB}" type="presParOf" srcId="{3431F4C1-29EB-4932-96F1-E218DFF5A597}" destId="{00BF19BD-DC2D-4A73-A928-973380AA3C0D}" srcOrd="1" destOrd="0" presId="urn:microsoft.com/office/officeart/2005/8/layout/radial5"/>
    <dgm:cxn modelId="{F3D5BE5C-895C-4F8C-B7C0-2030E803757B}" type="presParOf" srcId="{00BF19BD-DC2D-4A73-A928-973380AA3C0D}" destId="{EB89D5EE-3F67-44D1-A0CD-DEB0815DC6BA}" srcOrd="0" destOrd="0" presId="urn:microsoft.com/office/officeart/2005/8/layout/radial5"/>
    <dgm:cxn modelId="{DDD41A7D-55DC-4A57-ADC1-4EE915ECC857}" type="presParOf" srcId="{3431F4C1-29EB-4932-96F1-E218DFF5A597}" destId="{1D3DEDDC-DE84-44AF-BBB5-96C04EAC9CAB}" srcOrd="2" destOrd="0" presId="urn:microsoft.com/office/officeart/2005/8/layout/radial5"/>
    <dgm:cxn modelId="{5C1D5F4C-95FF-4A4B-8C60-4DDC2F9B61F0}" type="presParOf" srcId="{3431F4C1-29EB-4932-96F1-E218DFF5A597}" destId="{CE2F1DE8-3BF1-428E-9FE2-9B002E7C3FA5}" srcOrd="3" destOrd="0" presId="urn:microsoft.com/office/officeart/2005/8/layout/radial5"/>
    <dgm:cxn modelId="{4B7DB516-E198-46E0-9FE6-C810175A4121}" type="presParOf" srcId="{CE2F1DE8-3BF1-428E-9FE2-9B002E7C3FA5}" destId="{CFD33FD4-F77B-4A77-81D8-8F9D3EAA1C04}" srcOrd="0" destOrd="0" presId="urn:microsoft.com/office/officeart/2005/8/layout/radial5"/>
    <dgm:cxn modelId="{BD186903-BDE3-4490-A9CF-78BE79018283}" type="presParOf" srcId="{3431F4C1-29EB-4932-96F1-E218DFF5A597}" destId="{E7D08817-4D56-43D9-8AB2-4EE4CC5A85CF}" srcOrd="4" destOrd="0" presId="urn:microsoft.com/office/officeart/2005/8/layout/radial5"/>
    <dgm:cxn modelId="{F7E1DC49-ED9B-42B4-B133-BB0F0DF4D74B}" type="presParOf" srcId="{3431F4C1-29EB-4932-96F1-E218DFF5A597}" destId="{011A05B0-729C-43B2-B44D-5DB827DDDF7B}" srcOrd="5" destOrd="0" presId="urn:microsoft.com/office/officeart/2005/8/layout/radial5"/>
    <dgm:cxn modelId="{6A186BED-F92F-4B40-AC80-32947D45016C}" type="presParOf" srcId="{011A05B0-729C-43B2-B44D-5DB827DDDF7B}" destId="{6440D0DB-1EAA-4D2E-B1B3-783484181191}" srcOrd="0" destOrd="0" presId="urn:microsoft.com/office/officeart/2005/8/layout/radial5"/>
    <dgm:cxn modelId="{B99171C9-577A-4C63-A5C1-BFFF81A3096D}" type="presParOf" srcId="{3431F4C1-29EB-4932-96F1-E218DFF5A597}" destId="{057B1197-274E-428C-B202-E6B54FBC9A93}" srcOrd="6" destOrd="0" presId="urn:microsoft.com/office/officeart/2005/8/layout/radial5"/>
    <dgm:cxn modelId="{077D8C32-0B47-4AEA-A458-070D0FF59684}" type="presParOf" srcId="{3431F4C1-29EB-4932-96F1-E218DFF5A597}" destId="{38F0B214-F3FA-48E2-969B-98DA6EDE32D4}" srcOrd="7" destOrd="0" presId="urn:microsoft.com/office/officeart/2005/8/layout/radial5"/>
    <dgm:cxn modelId="{F7C287F2-7102-4A0B-8C26-28869D5A88C9}" type="presParOf" srcId="{38F0B214-F3FA-48E2-969B-98DA6EDE32D4}" destId="{523405E4-7935-49F6-BD81-C8E40826171E}" srcOrd="0" destOrd="0" presId="urn:microsoft.com/office/officeart/2005/8/layout/radial5"/>
    <dgm:cxn modelId="{76C1B939-CB57-4BCE-BF8F-874826FEAECB}" type="presParOf" srcId="{3431F4C1-29EB-4932-96F1-E218DFF5A597}" destId="{9DB33131-3909-4683-A196-368EF94275BC}" srcOrd="8" destOrd="0" presId="urn:microsoft.com/office/officeart/2005/8/layout/radial5"/>
    <dgm:cxn modelId="{2445D256-6A31-4720-B069-BF2B5C4E82B5}" type="presParOf" srcId="{3431F4C1-29EB-4932-96F1-E218DFF5A597}" destId="{4BF2BC6C-EFEC-44FC-9EA0-5B5E866C0F9A}" srcOrd="9" destOrd="0" presId="urn:microsoft.com/office/officeart/2005/8/layout/radial5"/>
    <dgm:cxn modelId="{7FD360A7-45B3-4F32-926B-33CA69861E8E}" type="presParOf" srcId="{4BF2BC6C-EFEC-44FC-9EA0-5B5E866C0F9A}" destId="{C6FFE826-9F5B-4424-8049-6E0699910F58}" srcOrd="0" destOrd="0" presId="urn:microsoft.com/office/officeart/2005/8/layout/radial5"/>
    <dgm:cxn modelId="{9697D318-9141-481D-A2C5-2574D209EE22}" type="presParOf" srcId="{3431F4C1-29EB-4932-96F1-E218DFF5A597}" destId="{C3CA0B41-1A7D-4FA9-A86E-EA78E56CD019}" srcOrd="10" destOrd="0" presId="urn:microsoft.com/office/officeart/2005/8/layout/radial5"/>
    <dgm:cxn modelId="{ACAC3854-2760-4F54-B7A7-2F31748EFC70}" type="presParOf" srcId="{3431F4C1-29EB-4932-96F1-E218DFF5A597}" destId="{B63A8610-D677-4C44-B024-3F6CFBB9F40C}" srcOrd="11" destOrd="0" presId="urn:microsoft.com/office/officeart/2005/8/layout/radial5"/>
    <dgm:cxn modelId="{DC17EAC3-EF41-40D5-9D88-59ED08AE4491}" type="presParOf" srcId="{B63A8610-D677-4C44-B024-3F6CFBB9F40C}" destId="{E7BDE602-3B7D-4C6C-84D2-B0015819E313}" srcOrd="0" destOrd="0" presId="urn:microsoft.com/office/officeart/2005/8/layout/radial5"/>
    <dgm:cxn modelId="{D8A164F0-DF0E-4645-B6F1-EBC769EBC556}" type="presParOf" srcId="{3431F4C1-29EB-4932-96F1-E218DFF5A597}" destId="{524BDCF2-F5EE-411B-BB74-6A4A3DB93525}" srcOrd="12" destOrd="0" presId="urn:microsoft.com/office/officeart/2005/8/layout/radial5"/>
    <dgm:cxn modelId="{462FE99B-34E0-42E3-A5D2-192E73692D1A}" type="presParOf" srcId="{3431F4C1-29EB-4932-96F1-E218DFF5A597}" destId="{F6E046FC-10F6-4E93-A6AF-72EF6DCAB620}" srcOrd="13" destOrd="0" presId="urn:microsoft.com/office/officeart/2005/8/layout/radial5"/>
    <dgm:cxn modelId="{FB782FE8-254D-4851-B7C6-865C190535D3}" type="presParOf" srcId="{F6E046FC-10F6-4E93-A6AF-72EF6DCAB620}" destId="{1E1E203E-99C7-4572-8E3A-C38E8795F629}" srcOrd="0" destOrd="0" presId="urn:microsoft.com/office/officeart/2005/8/layout/radial5"/>
    <dgm:cxn modelId="{10851837-8B24-4EDD-B564-84689C122D0C}" type="presParOf" srcId="{3431F4C1-29EB-4932-96F1-E218DFF5A597}" destId="{49F3EC1B-27D9-4139-8C5E-C8AF02C0551F}" srcOrd="14" destOrd="0" presId="urn:microsoft.com/office/officeart/2005/8/layout/radial5"/>
    <dgm:cxn modelId="{E141006B-7116-4B1C-A908-330A2D4083DF}" type="presParOf" srcId="{3431F4C1-29EB-4932-96F1-E218DFF5A597}" destId="{4CECF708-6ABB-43D4-BCB4-655888D22409}" srcOrd="15" destOrd="0" presId="urn:microsoft.com/office/officeart/2005/8/layout/radial5"/>
    <dgm:cxn modelId="{68FACD59-D8CE-4804-BE6A-E6E350AA70B4}" type="presParOf" srcId="{4CECF708-6ABB-43D4-BCB4-655888D22409}" destId="{144986AA-B16F-4610-BB2E-28F4D840F9CA}" srcOrd="0" destOrd="0" presId="urn:microsoft.com/office/officeart/2005/8/layout/radial5"/>
    <dgm:cxn modelId="{AC90436C-B964-47AF-8D02-73CD3BE403E0}" type="presParOf" srcId="{3431F4C1-29EB-4932-96F1-E218DFF5A597}" destId="{C731857E-9ED0-4F53-81DC-B7286CBAF1C9}" srcOrd="16" destOrd="0" presId="urn:microsoft.com/office/officeart/2005/8/layout/radial5"/>
    <dgm:cxn modelId="{3FB66503-9E7C-45AF-AD2C-70AF12916026}" type="presParOf" srcId="{3431F4C1-29EB-4932-96F1-E218DFF5A597}" destId="{DDD129A8-C93E-447A-9420-A374C96C3329}" srcOrd="17" destOrd="0" presId="urn:microsoft.com/office/officeart/2005/8/layout/radial5"/>
    <dgm:cxn modelId="{E025E141-6662-48DD-A830-F9E2B6B98A9A}" type="presParOf" srcId="{DDD129A8-C93E-447A-9420-A374C96C3329}" destId="{74268372-0F41-4E56-829C-EEB22627DDB5}" srcOrd="0" destOrd="0" presId="urn:microsoft.com/office/officeart/2005/8/layout/radial5"/>
    <dgm:cxn modelId="{769486C8-46C9-4FB6-8C45-E80902191CA5}" type="presParOf" srcId="{3431F4C1-29EB-4932-96F1-E218DFF5A597}" destId="{EC5EB49E-D06C-4464-8238-3FA10BE4959F}" srcOrd="1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7340C6-2841-4E58-92DD-13C9C6B5EA63}"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pt-BR"/>
        </a:p>
      </dgm:t>
    </dgm:pt>
    <dgm:pt modelId="{B3B2D793-579F-4A3B-BCE3-643629B63DB4}">
      <dgm:prSet phldrT="[Texto]"/>
      <dgm:spPr>
        <a:solidFill>
          <a:srgbClr val="FFFF00"/>
        </a:solidFill>
      </dgm:spPr>
      <dgm:t>
        <a:bodyPr/>
        <a:lstStyle/>
        <a:p>
          <a:r>
            <a:rPr lang="pt-BR" b="1" dirty="0">
              <a:solidFill>
                <a:sysClr val="windowText" lastClr="000000"/>
              </a:solidFill>
            </a:rPr>
            <a:t>INCLUSÃO</a:t>
          </a:r>
        </a:p>
      </dgm:t>
    </dgm:pt>
    <dgm:pt modelId="{A2CA38EA-D4E4-4DD8-8CE6-95CEF5B6D54F}" type="parTrans" cxnId="{BA86C17F-FBD2-43E5-85DB-53C3F61169C1}">
      <dgm:prSet/>
      <dgm:spPr/>
      <dgm:t>
        <a:bodyPr/>
        <a:lstStyle/>
        <a:p>
          <a:endParaRPr lang="pt-BR"/>
        </a:p>
      </dgm:t>
    </dgm:pt>
    <dgm:pt modelId="{FD2D5F9C-A26D-4B7B-8AA7-64A55A8B2940}" type="sibTrans" cxnId="{BA86C17F-FBD2-43E5-85DB-53C3F61169C1}">
      <dgm:prSet/>
      <dgm:spPr/>
      <dgm:t>
        <a:bodyPr/>
        <a:lstStyle/>
        <a:p>
          <a:endParaRPr lang="pt-BR"/>
        </a:p>
      </dgm:t>
    </dgm:pt>
    <dgm:pt modelId="{EA41D67C-5CC4-48DC-A6A7-8BF23AC54C4B}">
      <dgm:prSet phldrT="[Texto]" custT="1"/>
      <dgm:spPr>
        <a:solidFill>
          <a:schemeClr val="accent1">
            <a:lumMod val="40000"/>
            <a:lumOff val="60000"/>
          </a:schemeClr>
        </a:solidFill>
      </dgm:spPr>
      <dgm:t>
        <a:bodyPr/>
        <a:lstStyle/>
        <a:p>
          <a:r>
            <a:rPr lang="pt-BR" sz="1200" b="1" dirty="0" smtClean="0">
              <a:solidFill>
                <a:sysClr val="windowText" lastClr="000000"/>
              </a:solidFill>
            </a:rPr>
            <a:t>COMPLEMENTARIDADE</a:t>
          </a:r>
          <a:endParaRPr lang="pt-BR" sz="1200" b="1" dirty="0">
            <a:solidFill>
              <a:sysClr val="windowText" lastClr="000000"/>
            </a:solidFill>
          </a:endParaRPr>
        </a:p>
      </dgm:t>
    </dgm:pt>
    <dgm:pt modelId="{283D7C60-66B4-412D-901D-755A03E1D28A}" type="parTrans" cxnId="{695757F6-D921-4410-9DA5-32996557E2AF}">
      <dgm:prSet/>
      <dgm:spPr/>
      <dgm:t>
        <a:bodyPr/>
        <a:lstStyle/>
        <a:p>
          <a:endParaRPr lang="pt-BR"/>
        </a:p>
      </dgm:t>
    </dgm:pt>
    <dgm:pt modelId="{50B4BCA7-359F-4352-86DA-066EAED77A4E}" type="sibTrans" cxnId="{695757F6-D921-4410-9DA5-32996557E2AF}">
      <dgm:prSet/>
      <dgm:spPr/>
      <dgm:t>
        <a:bodyPr/>
        <a:lstStyle/>
        <a:p>
          <a:endParaRPr lang="pt-BR"/>
        </a:p>
      </dgm:t>
    </dgm:pt>
    <dgm:pt modelId="{5E2F8D3B-CF38-4FA1-951E-945881C54339}">
      <dgm:prSet phldrT="[Texto]" custT="1"/>
      <dgm:spPr>
        <a:solidFill>
          <a:schemeClr val="accent6">
            <a:lumMod val="20000"/>
            <a:lumOff val="80000"/>
          </a:schemeClr>
        </a:solidFill>
      </dgm:spPr>
      <dgm:t>
        <a:bodyPr/>
        <a:lstStyle/>
        <a:p>
          <a:r>
            <a:rPr lang="pt-BR" sz="1200" b="1" dirty="0" smtClean="0">
              <a:solidFill>
                <a:sysClr val="windowText" lastClr="000000"/>
              </a:solidFill>
              <a:latin typeface="Times New Roman" pitchFamily="18" charset="0"/>
              <a:cs typeface="Times New Roman" pitchFamily="18" charset="0"/>
            </a:rPr>
            <a:t>EQUIDADE </a:t>
          </a:r>
        </a:p>
        <a:p>
          <a:r>
            <a:rPr lang="pt-BR" sz="1200" b="1" dirty="0" smtClean="0">
              <a:solidFill>
                <a:sysClr val="windowText" lastClr="000000"/>
              </a:solidFill>
              <a:latin typeface="Times New Roman" pitchFamily="18" charset="0"/>
              <a:cs typeface="Times New Roman" pitchFamily="18" charset="0"/>
            </a:rPr>
            <a:t>IGUALDADE</a:t>
          </a:r>
          <a:endParaRPr lang="pt-BR" sz="1200" b="1" dirty="0">
            <a:solidFill>
              <a:sysClr val="windowText" lastClr="000000"/>
            </a:solidFill>
            <a:latin typeface="Times New Roman" pitchFamily="18" charset="0"/>
            <a:cs typeface="Times New Roman" pitchFamily="18" charset="0"/>
          </a:endParaRPr>
        </a:p>
      </dgm:t>
    </dgm:pt>
    <dgm:pt modelId="{C2300C23-5C41-4B5C-B60A-C187FA4DD4AD}" type="parTrans" cxnId="{E68406C2-69F6-4F41-A5C3-034DB2E722F4}">
      <dgm:prSet/>
      <dgm:spPr/>
      <dgm:t>
        <a:bodyPr/>
        <a:lstStyle/>
        <a:p>
          <a:endParaRPr lang="pt-BR"/>
        </a:p>
      </dgm:t>
    </dgm:pt>
    <dgm:pt modelId="{29A369A5-10DC-4CD5-A3A4-733201F8B960}" type="sibTrans" cxnId="{E68406C2-69F6-4F41-A5C3-034DB2E722F4}">
      <dgm:prSet/>
      <dgm:spPr/>
      <dgm:t>
        <a:bodyPr/>
        <a:lstStyle/>
        <a:p>
          <a:endParaRPr lang="pt-BR"/>
        </a:p>
      </dgm:t>
    </dgm:pt>
    <dgm:pt modelId="{DA9486C5-F136-4A9C-ABAC-7BFCD8985DF1}">
      <dgm:prSet phldrT="[Texto]" custT="1"/>
      <dgm:spPr>
        <a:solidFill>
          <a:schemeClr val="bg2">
            <a:lumMod val="75000"/>
          </a:schemeClr>
        </a:solidFill>
      </dgm:spPr>
      <dgm:t>
        <a:bodyPr/>
        <a:lstStyle/>
        <a:p>
          <a:r>
            <a:rPr lang="pt-BR" sz="1200" b="1" dirty="0">
              <a:solidFill>
                <a:sysClr val="windowText" lastClr="000000"/>
              </a:solidFill>
            </a:rPr>
            <a:t>POTENCIAL HUMANO</a:t>
          </a:r>
        </a:p>
      </dgm:t>
    </dgm:pt>
    <dgm:pt modelId="{CCD269E6-7446-4942-85E6-CAACA4D8EA52}" type="parTrans" cxnId="{A82F932C-8C3F-41DC-8645-E3D9EECC9E83}">
      <dgm:prSet/>
      <dgm:spPr/>
      <dgm:t>
        <a:bodyPr/>
        <a:lstStyle/>
        <a:p>
          <a:endParaRPr lang="pt-BR"/>
        </a:p>
      </dgm:t>
    </dgm:pt>
    <dgm:pt modelId="{CD2DCB18-8034-4CD5-98C9-87FB89B725C8}" type="sibTrans" cxnId="{A82F932C-8C3F-41DC-8645-E3D9EECC9E83}">
      <dgm:prSet/>
      <dgm:spPr/>
      <dgm:t>
        <a:bodyPr/>
        <a:lstStyle/>
        <a:p>
          <a:endParaRPr lang="pt-BR"/>
        </a:p>
      </dgm:t>
    </dgm:pt>
    <dgm:pt modelId="{310F1BB1-3F0B-4EE2-831A-3027564F5CD4}">
      <dgm:prSet phldrT="[Texto]" custT="1"/>
      <dgm:spPr>
        <a:solidFill>
          <a:schemeClr val="accent6">
            <a:lumMod val="60000"/>
            <a:lumOff val="40000"/>
          </a:schemeClr>
        </a:solidFill>
      </dgm:spPr>
      <dgm:t>
        <a:bodyPr/>
        <a:lstStyle/>
        <a:p>
          <a:r>
            <a:rPr lang="pt-BR" sz="1200" b="1" dirty="0" smtClean="0">
              <a:solidFill>
                <a:sysClr val="windowText" lastClr="000000"/>
              </a:solidFill>
              <a:latin typeface="Times New Roman" pitchFamily="18" charset="0"/>
              <a:cs typeface="Times New Roman" pitchFamily="18" charset="0"/>
            </a:rPr>
            <a:t>CONEXÕES E RELAÇÕES</a:t>
          </a:r>
          <a:endParaRPr lang="pt-BR" sz="1200" b="1" dirty="0">
            <a:solidFill>
              <a:sysClr val="windowText" lastClr="000000"/>
            </a:solidFill>
            <a:latin typeface="Times New Roman" pitchFamily="18" charset="0"/>
            <a:cs typeface="Times New Roman" pitchFamily="18" charset="0"/>
          </a:endParaRPr>
        </a:p>
      </dgm:t>
    </dgm:pt>
    <dgm:pt modelId="{72A79389-57CC-4E7A-A5AD-3D33A42BCAB0}" type="parTrans" cxnId="{58D37355-A9CD-45FB-AC03-3AD504816E30}">
      <dgm:prSet/>
      <dgm:spPr/>
      <dgm:t>
        <a:bodyPr/>
        <a:lstStyle/>
        <a:p>
          <a:endParaRPr lang="pt-BR"/>
        </a:p>
      </dgm:t>
    </dgm:pt>
    <dgm:pt modelId="{4E0FCC99-A5DA-44C2-BD74-D60FCB796B65}" type="sibTrans" cxnId="{58D37355-A9CD-45FB-AC03-3AD504816E30}">
      <dgm:prSet/>
      <dgm:spPr/>
      <dgm:t>
        <a:bodyPr/>
        <a:lstStyle/>
        <a:p>
          <a:endParaRPr lang="pt-BR"/>
        </a:p>
      </dgm:t>
    </dgm:pt>
    <dgm:pt modelId="{8F58B20A-2A93-451D-AD62-F16F338F2CDA}">
      <dgm:prSet custT="1"/>
      <dgm:spPr>
        <a:solidFill>
          <a:srgbClr val="92D050"/>
        </a:solidFill>
      </dgm:spPr>
      <dgm:t>
        <a:bodyPr/>
        <a:lstStyle/>
        <a:p>
          <a:r>
            <a:rPr lang="pt-BR" sz="1200" b="1" dirty="0" smtClean="0">
              <a:solidFill>
                <a:sysClr val="windowText" lastClr="000000"/>
              </a:solidFill>
              <a:latin typeface="Times New Roman" pitchFamily="18" charset="0"/>
              <a:cs typeface="Times New Roman" pitchFamily="18" charset="0"/>
            </a:rPr>
            <a:t>ALTERIDADE – </a:t>
          </a:r>
          <a:r>
            <a:rPr lang="pt-BR" sz="1200" b="1" i="0" dirty="0" smtClean="0">
              <a:solidFill>
                <a:schemeClr val="tx1"/>
              </a:solidFill>
              <a:latin typeface="Times New Roman" pitchFamily="18" charset="0"/>
              <a:cs typeface="Times New Roman" pitchFamily="18" charset="0"/>
            </a:rPr>
            <a:t>INTERAÇÃO ENTRE O “EU”, INTERIOR E PARTICULAR A CADA UM, E O “OUTRO”</a:t>
          </a:r>
          <a:endParaRPr lang="pt-BR" sz="1200" b="1" dirty="0">
            <a:solidFill>
              <a:schemeClr val="tx1"/>
            </a:solidFill>
            <a:latin typeface="Times New Roman" pitchFamily="18" charset="0"/>
            <a:cs typeface="Times New Roman" pitchFamily="18" charset="0"/>
          </a:endParaRPr>
        </a:p>
      </dgm:t>
    </dgm:pt>
    <dgm:pt modelId="{DC1F3542-05EF-4E44-8BF4-3F6AD1283F63}" type="parTrans" cxnId="{C93CD57B-5B2C-4EEB-A0D2-FC7DF1FDEE72}">
      <dgm:prSet/>
      <dgm:spPr/>
      <dgm:t>
        <a:bodyPr/>
        <a:lstStyle/>
        <a:p>
          <a:endParaRPr lang="pt-BR"/>
        </a:p>
      </dgm:t>
    </dgm:pt>
    <dgm:pt modelId="{DB649ADC-AAB2-4EB9-A700-09DEDB58FBF2}" type="sibTrans" cxnId="{C93CD57B-5B2C-4EEB-A0D2-FC7DF1FDEE72}">
      <dgm:prSet/>
      <dgm:spPr/>
      <dgm:t>
        <a:bodyPr/>
        <a:lstStyle/>
        <a:p>
          <a:endParaRPr lang="pt-BR"/>
        </a:p>
      </dgm:t>
    </dgm:pt>
    <dgm:pt modelId="{5304AC6B-4D02-4FCD-8344-B588F90B1FA0}">
      <dgm:prSet custT="1"/>
      <dgm:spPr>
        <a:solidFill>
          <a:srgbClr val="FFC000"/>
        </a:solidFill>
      </dgm:spPr>
      <dgm:t>
        <a:bodyPr/>
        <a:lstStyle/>
        <a:p>
          <a:r>
            <a:rPr lang="pt-BR" sz="1200" b="1" dirty="0" smtClean="0">
              <a:solidFill>
                <a:sysClr val="windowText" lastClr="000000"/>
              </a:solidFill>
              <a:latin typeface="Times New Roman" pitchFamily="18" charset="0"/>
              <a:cs typeface="Times New Roman" pitchFamily="18" charset="0"/>
            </a:rPr>
            <a:t>AMBIENTE – AMBIÊNCIA  CONVIVÊNCIA</a:t>
          </a:r>
          <a:endParaRPr lang="pt-BR" sz="1200" b="1" dirty="0">
            <a:solidFill>
              <a:sysClr val="windowText" lastClr="000000"/>
            </a:solidFill>
            <a:latin typeface="Times New Roman" pitchFamily="18" charset="0"/>
            <a:cs typeface="Times New Roman" pitchFamily="18" charset="0"/>
          </a:endParaRPr>
        </a:p>
      </dgm:t>
    </dgm:pt>
    <dgm:pt modelId="{F059C6A3-E31A-4403-BF78-F40A05952BD1}" type="parTrans" cxnId="{4F0DE9BA-5A68-4AA5-AA56-33F053F20F1C}">
      <dgm:prSet/>
      <dgm:spPr/>
      <dgm:t>
        <a:bodyPr/>
        <a:lstStyle/>
        <a:p>
          <a:endParaRPr lang="pt-BR"/>
        </a:p>
      </dgm:t>
    </dgm:pt>
    <dgm:pt modelId="{61B2B54F-164C-4D80-8F78-39E777726B69}" type="sibTrans" cxnId="{4F0DE9BA-5A68-4AA5-AA56-33F053F20F1C}">
      <dgm:prSet/>
      <dgm:spPr/>
      <dgm:t>
        <a:bodyPr/>
        <a:lstStyle/>
        <a:p>
          <a:endParaRPr lang="pt-BR"/>
        </a:p>
      </dgm:t>
    </dgm:pt>
    <dgm:pt modelId="{899C026E-2E0C-4425-895F-B8534924D166}">
      <dgm:prSet custT="1"/>
      <dgm:spPr>
        <a:solidFill>
          <a:srgbClr val="00B0F0"/>
        </a:solidFill>
      </dgm:spPr>
      <dgm:t>
        <a:bodyPr/>
        <a:lstStyle/>
        <a:p>
          <a:r>
            <a:rPr lang="pt-BR" sz="1200" b="1" dirty="0" smtClean="0">
              <a:solidFill>
                <a:sysClr val="windowText" lastClr="000000"/>
              </a:solidFill>
              <a:latin typeface="Times New Roman" pitchFamily="18" charset="0"/>
              <a:cs typeface="Times New Roman" pitchFamily="18" charset="0"/>
            </a:rPr>
            <a:t>DIFERENÇA </a:t>
          </a:r>
          <a:r>
            <a:rPr lang="pt-BR" sz="1200" b="1" dirty="0">
              <a:solidFill>
                <a:sysClr val="windowText" lastClr="000000"/>
              </a:solidFill>
              <a:latin typeface="Times New Roman" pitchFamily="18" charset="0"/>
              <a:cs typeface="Times New Roman" pitchFamily="18" charset="0"/>
            </a:rPr>
            <a:t>HUMAMA </a:t>
          </a:r>
        </a:p>
        <a:p>
          <a:r>
            <a:rPr lang="pt-BR" sz="1200" b="1" dirty="0">
              <a:solidFill>
                <a:sysClr val="windowText" lastClr="000000"/>
              </a:solidFill>
              <a:latin typeface="Times New Roman" pitchFamily="18" charset="0"/>
              <a:cs typeface="Times New Roman" pitchFamily="18" charset="0"/>
            </a:rPr>
            <a:t>- PESSOA, PROCESSO , CONTEXTO E O TEMPO </a:t>
          </a:r>
        </a:p>
      </dgm:t>
    </dgm:pt>
    <dgm:pt modelId="{B0DB4F90-1137-4625-B8C8-8C810527AA19}" type="parTrans" cxnId="{F09219BC-4D34-4C64-BD9E-467BDC5C6C83}">
      <dgm:prSet/>
      <dgm:spPr/>
      <dgm:t>
        <a:bodyPr/>
        <a:lstStyle/>
        <a:p>
          <a:endParaRPr lang="pt-BR"/>
        </a:p>
      </dgm:t>
    </dgm:pt>
    <dgm:pt modelId="{532184BE-4D92-4D97-A5AE-33CE7489D132}" type="sibTrans" cxnId="{F09219BC-4D34-4C64-BD9E-467BDC5C6C83}">
      <dgm:prSet/>
      <dgm:spPr/>
      <dgm:t>
        <a:bodyPr/>
        <a:lstStyle/>
        <a:p>
          <a:endParaRPr lang="pt-BR"/>
        </a:p>
      </dgm:t>
    </dgm:pt>
    <dgm:pt modelId="{B0ACBBCB-703D-4296-A562-D99308798E83}" type="pres">
      <dgm:prSet presAssocID="{FF7340C6-2841-4E58-92DD-13C9C6B5EA63}" presName="cycle" presStyleCnt="0">
        <dgm:presLayoutVars>
          <dgm:chMax val="1"/>
          <dgm:dir/>
          <dgm:animLvl val="ctr"/>
          <dgm:resizeHandles val="exact"/>
        </dgm:presLayoutVars>
      </dgm:prSet>
      <dgm:spPr/>
      <dgm:t>
        <a:bodyPr/>
        <a:lstStyle/>
        <a:p>
          <a:endParaRPr lang="pt-BR"/>
        </a:p>
      </dgm:t>
    </dgm:pt>
    <dgm:pt modelId="{0AD0DE7F-5CCA-490C-A739-C9A84404504A}" type="pres">
      <dgm:prSet presAssocID="{B3B2D793-579F-4A3B-BCE3-643629B63DB4}" presName="centerShape" presStyleLbl="node0" presStyleIdx="0" presStyleCnt="1" custScaleX="166478" custLinFactNeighborX="75150" custLinFactNeighborY="-8611"/>
      <dgm:spPr/>
      <dgm:t>
        <a:bodyPr/>
        <a:lstStyle/>
        <a:p>
          <a:endParaRPr lang="pt-BR"/>
        </a:p>
      </dgm:t>
    </dgm:pt>
    <dgm:pt modelId="{F89FD934-5B71-4C2A-BAC4-CE47F0F9FE18}" type="pres">
      <dgm:prSet presAssocID="{283D7C60-66B4-412D-901D-755A03E1D28A}" presName="Name9" presStyleLbl="parChTrans1D2" presStyleIdx="0" presStyleCnt="7"/>
      <dgm:spPr/>
      <dgm:t>
        <a:bodyPr/>
        <a:lstStyle/>
        <a:p>
          <a:endParaRPr lang="pt-BR"/>
        </a:p>
      </dgm:t>
    </dgm:pt>
    <dgm:pt modelId="{9F855DF4-AE17-4AA1-992E-7BCF3202E8A0}" type="pres">
      <dgm:prSet presAssocID="{283D7C60-66B4-412D-901D-755A03E1D28A}" presName="connTx" presStyleLbl="parChTrans1D2" presStyleIdx="0" presStyleCnt="7"/>
      <dgm:spPr/>
      <dgm:t>
        <a:bodyPr/>
        <a:lstStyle/>
        <a:p>
          <a:endParaRPr lang="pt-BR"/>
        </a:p>
      </dgm:t>
    </dgm:pt>
    <dgm:pt modelId="{5616290A-6ECE-4BC4-B28A-56C9FAA8CD0C}" type="pres">
      <dgm:prSet presAssocID="{EA41D67C-5CC4-48DC-A6A7-8BF23AC54C4B}" presName="node" presStyleLbl="node1" presStyleIdx="0" presStyleCnt="7" custScaleX="220552" custScaleY="60936">
        <dgm:presLayoutVars>
          <dgm:bulletEnabled val="1"/>
        </dgm:presLayoutVars>
      </dgm:prSet>
      <dgm:spPr/>
      <dgm:t>
        <a:bodyPr/>
        <a:lstStyle/>
        <a:p>
          <a:endParaRPr lang="pt-BR"/>
        </a:p>
      </dgm:t>
    </dgm:pt>
    <dgm:pt modelId="{32AA6CC9-E729-485E-A368-25DA002F2627}" type="pres">
      <dgm:prSet presAssocID="{C2300C23-5C41-4B5C-B60A-C187FA4DD4AD}" presName="Name9" presStyleLbl="parChTrans1D2" presStyleIdx="1" presStyleCnt="7"/>
      <dgm:spPr/>
      <dgm:t>
        <a:bodyPr/>
        <a:lstStyle/>
        <a:p>
          <a:endParaRPr lang="pt-BR"/>
        </a:p>
      </dgm:t>
    </dgm:pt>
    <dgm:pt modelId="{DCB59B92-1624-4192-92E4-C35CA1C2FDF9}" type="pres">
      <dgm:prSet presAssocID="{C2300C23-5C41-4B5C-B60A-C187FA4DD4AD}" presName="connTx" presStyleLbl="parChTrans1D2" presStyleIdx="1" presStyleCnt="7"/>
      <dgm:spPr/>
      <dgm:t>
        <a:bodyPr/>
        <a:lstStyle/>
        <a:p>
          <a:endParaRPr lang="pt-BR"/>
        </a:p>
      </dgm:t>
    </dgm:pt>
    <dgm:pt modelId="{6A108552-4E67-4EF5-AD2F-96BB403BB434}" type="pres">
      <dgm:prSet presAssocID="{5E2F8D3B-CF38-4FA1-951E-945881C54339}" presName="node" presStyleLbl="node1" presStyleIdx="1" presStyleCnt="7" custScaleX="151495" custScaleY="65472" custRadScaleRad="166957" custRadScaleInc="7803">
        <dgm:presLayoutVars>
          <dgm:bulletEnabled val="1"/>
        </dgm:presLayoutVars>
      </dgm:prSet>
      <dgm:spPr/>
      <dgm:t>
        <a:bodyPr/>
        <a:lstStyle/>
        <a:p>
          <a:endParaRPr lang="pt-BR"/>
        </a:p>
      </dgm:t>
    </dgm:pt>
    <dgm:pt modelId="{D68A44E1-F9C9-4F9A-A36F-37FEDA80417D}" type="pres">
      <dgm:prSet presAssocID="{CCD269E6-7446-4942-85E6-CAACA4D8EA52}" presName="Name9" presStyleLbl="parChTrans1D2" presStyleIdx="2" presStyleCnt="7"/>
      <dgm:spPr/>
      <dgm:t>
        <a:bodyPr/>
        <a:lstStyle/>
        <a:p>
          <a:endParaRPr lang="pt-BR"/>
        </a:p>
      </dgm:t>
    </dgm:pt>
    <dgm:pt modelId="{F9EB8A51-ACAD-450C-B07A-56343C923300}" type="pres">
      <dgm:prSet presAssocID="{CCD269E6-7446-4942-85E6-CAACA4D8EA52}" presName="connTx" presStyleLbl="parChTrans1D2" presStyleIdx="2" presStyleCnt="7"/>
      <dgm:spPr/>
      <dgm:t>
        <a:bodyPr/>
        <a:lstStyle/>
        <a:p>
          <a:endParaRPr lang="pt-BR"/>
        </a:p>
      </dgm:t>
    </dgm:pt>
    <dgm:pt modelId="{BF2539E0-43C9-4E09-81B7-006FB3B969CA}" type="pres">
      <dgm:prSet presAssocID="{DA9486C5-F136-4A9C-ABAC-7BFCD8985DF1}" presName="node" presStyleLbl="node1" presStyleIdx="2" presStyleCnt="7" custScaleX="145038" custRadScaleRad="158779" custRadScaleInc="50513">
        <dgm:presLayoutVars>
          <dgm:bulletEnabled val="1"/>
        </dgm:presLayoutVars>
      </dgm:prSet>
      <dgm:spPr/>
      <dgm:t>
        <a:bodyPr/>
        <a:lstStyle/>
        <a:p>
          <a:endParaRPr lang="pt-BR"/>
        </a:p>
      </dgm:t>
    </dgm:pt>
    <dgm:pt modelId="{CD424CD7-EC4B-45E6-8989-1C175435E4E4}" type="pres">
      <dgm:prSet presAssocID="{72A79389-57CC-4E7A-A5AD-3D33A42BCAB0}" presName="Name9" presStyleLbl="parChTrans1D2" presStyleIdx="3" presStyleCnt="7"/>
      <dgm:spPr/>
      <dgm:t>
        <a:bodyPr/>
        <a:lstStyle/>
        <a:p>
          <a:endParaRPr lang="pt-BR"/>
        </a:p>
      </dgm:t>
    </dgm:pt>
    <dgm:pt modelId="{2D656236-B378-4211-B1E7-E94E3CEF2E09}" type="pres">
      <dgm:prSet presAssocID="{72A79389-57CC-4E7A-A5AD-3D33A42BCAB0}" presName="connTx" presStyleLbl="parChTrans1D2" presStyleIdx="3" presStyleCnt="7"/>
      <dgm:spPr/>
      <dgm:t>
        <a:bodyPr/>
        <a:lstStyle/>
        <a:p>
          <a:endParaRPr lang="pt-BR"/>
        </a:p>
      </dgm:t>
    </dgm:pt>
    <dgm:pt modelId="{82B48090-452D-4BDD-A542-ABA6C6E98E41}" type="pres">
      <dgm:prSet presAssocID="{310F1BB1-3F0B-4EE2-831A-3027564F5CD4}" presName="node" presStyleLbl="node1" presStyleIdx="3" presStyleCnt="7" custScaleX="159437" custRadScaleRad="96110" custRadScaleInc="23458">
        <dgm:presLayoutVars>
          <dgm:bulletEnabled val="1"/>
        </dgm:presLayoutVars>
      </dgm:prSet>
      <dgm:spPr/>
      <dgm:t>
        <a:bodyPr/>
        <a:lstStyle/>
        <a:p>
          <a:endParaRPr lang="pt-BR"/>
        </a:p>
      </dgm:t>
    </dgm:pt>
    <dgm:pt modelId="{ACF9F7B0-753F-4CF0-8A1F-7D79F737482A}" type="pres">
      <dgm:prSet presAssocID="{DC1F3542-05EF-4E44-8BF4-3F6AD1283F63}" presName="Name9" presStyleLbl="parChTrans1D2" presStyleIdx="4" presStyleCnt="7"/>
      <dgm:spPr/>
      <dgm:t>
        <a:bodyPr/>
        <a:lstStyle/>
        <a:p>
          <a:endParaRPr lang="pt-BR"/>
        </a:p>
      </dgm:t>
    </dgm:pt>
    <dgm:pt modelId="{87BA95FC-841F-4AA8-89A0-CA7599467DB9}" type="pres">
      <dgm:prSet presAssocID="{DC1F3542-05EF-4E44-8BF4-3F6AD1283F63}" presName="connTx" presStyleLbl="parChTrans1D2" presStyleIdx="4" presStyleCnt="7"/>
      <dgm:spPr/>
      <dgm:t>
        <a:bodyPr/>
        <a:lstStyle/>
        <a:p>
          <a:endParaRPr lang="pt-BR"/>
        </a:p>
      </dgm:t>
    </dgm:pt>
    <dgm:pt modelId="{A9073813-B069-47F8-A411-36F28AA190ED}" type="pres">
      <dgm:prSet presAssocID="{8F58B20A-2A93-451D-AD62-F16F338F2CDA}" presName="node" presStyleLbl="node1" presStyleIdx="4" presStyleCnt="7" custScaleX="179085" custRadScaleRad="118785" custRadScaleInc="69114">
        <dgm:presLayoutVars>
          <dgm:bulletEnabled val="1"/>
        </dgm:presLayoutVars>
      </dgm:prSet>
      <dgm:spPr/>
      <dgm:t>
        <a:bodyPr/>
        <a:lstStyle/>
        <a:p>
          <a:endParaRPr lang="pt-BR"/>
        </a:p>
      </dgm:t>
    </dgm:pt>
    <dgm:pt modelId="{136C7286-20B6-4D6B-B9B4-73AC780E9C6A}" type="pres">
      <dgm:prSet presAssocID="{F059C6A3-E31A-4403-BF78-F40A05952BD1}" presName="Name9" presStyleLbl="parChTrans1D2" presStyleIdx="5" presStyleCnt="7"/>
      <dgm:spPr/>
      <dgm:t>
        <a:bodyPr/>
        <a:lstStyle/>
        <a:p>
          <a:endParaRPr lang="pt-BR"/>
        </a:p>
      </dgm:t>
    </dgm:pt>
    <dgm:pt modelId="{E4228BC6-FA63-4B52-9877-335BD8E6FC63}" type="pres">
      <dgm:prSet presAssocID="{F059C6A3-E31A-4403-BF78-F40A05952BD1}" presName="connTx" presStyleLbl="parChTrans1D2" presStyleIdx="5" presStyleCnt="7"/>
      <dgm:spPr/>
      <dgm:t>
        <a:bodyPr/>
        <a:lstStyle/>
        <a:p>
          <a:endParaRPr lang="pt-BR"/>
        </a:p>
      </dgm:t>
    </dgm:pt>
    <dgm:pt modelId="{EC882EEA-916A-43C2-8EA9-51247E250B0B}" type="pres">
      <dgm:prSet presAssocID="{5304AC6B-4D02-4FCD-8344-B588F90B1FA0}" presName="node" presStyleLbl="node1" presStyleIdx="5" presStyleCnt="7" custScaleX="147832" custRadScaleRad="127917" custRadScaleInc="15389">
        <dgm:presLayoutVars>
          <dgm:bulletEnabled val="1"/>
        </dgm:presLayoutVars>
      </dgm:prSet>
      <dgm:spPr/>
      <dgm:t>
        <a:bodyPr/>
        <a:lstStyle/>
        <a:p>
          <a:endParaRPr lang="pt-BR"/>
        </a:p>
      </dgm:t>
    </dgm:pt>
    <dgm:pt modelId="{16DCDDEA-CD3E-444D-92CE-529966F4F4D1}" type="pres">
      <dgm:prSet presAssocID="{B0DB4F90-1137-4625-B8C8-8C810527AA19}" presName="Name9" presStyleLbl="parChTrans1D2" presStyleIdx="6" presStyleCnt="7"/>
      <dgm:spPr/>
      <dgm:t>
        <a:bodyPr/>
        <a:lstStyle/>
        <a:p>
          <a:endParaRPr lang="pt-BR"/>
        </a:p>
      </dgm:t>
    </dgm:pt>
    <dgm:pt modelId="{35241008-F638-4DC5-AD39-1156E495968D}" type="pres">
      <dgm:prSet presAssocID="{B0DB4F90-1137-4625-B8C8-8C810527AA19}" presName="connTx" presStyleLbl="parChTrans1D2" presStyleIdx="6" presStyleCnt="7"/>
      <dgm:spPr/>
      <dgm:t>
        <a:bodyPr/>
        <a:lstStyle/>
        <a:p>
          <a:endParaRPr lang="pt-BR"/>
        </a:p>
      </dgm:t>
    </dgm:pt>
    <dgm:pt modelId="{90A2D945-649C-4D26-82A2-4AA1947408B4}" type="pres">
      <dgm:prSet presAssocID="{899C026E-2E0C-4425-895F-B8534924D166}" presName="node" presStyleLbl="node1" presStyleIdx="6" presStyleCnt="7" custScaleX="236737" custRadScaleRad="115706" custRadScaleInc="-52476">
        <dgm:presLayoutVars>
          <dgm:bulletEnabled val="1"/>
        </dgm:presLayoutVars>
      </dgm:prSet>
      <dgm:spPr/>
      <dgm:t>
        <a:bodyPr/>
        <a:lstStyle/>
        <a:p>
          <a:endParaRPr lang="pt-BR"/>
        </a:p>
      </dgm:t>
    </dgm:pt>
  </dgm:ptLst>
  <dgm:cxnLst>
    <dgm:cxn modelId="{F09219BC-4D34-4C64-BD9E-467BDC5C6C83}" srcId="{B3B2D793-579F-4A3B-BCE3-643629B63DB4}" destId="{899C026E-2E0C-4425-895F-B8534924D166}" srcOrd="6" destOrd="0" parTransId="{B0DB4F90-1137-4625-B8C8-8C810527AA19}" sibTransId="{532184BE-4D92-4D97-A5AE-33CE7489D132}"/>
    <dgm:cxn modelId="{60B6C339-9503-4E3E-B9CD-F84E6EA1FDD2}" type="presOf" srcId="{C2300C23-5C41-4B5C-B60A-C187FA4DD4AD}" destId="{DCB59B92-1624-4192-92E4-C35CA1C2FDF9}" srcOrd="1" destOrd="0" presId="urn:microsoft.com/office/officeart/2005/8/layout/radial1"/>
    <dgm:cxn modelId="{6D686213-A643-466D-8574-97BD7364C719}" type="presOf" srcId="{CCD269E6-7446-4942-85E6-CAACA4D8EA52}" destId="{D68A44E1-F9C9-4F9A-A36F-37FEDA80417D}" srcOrd="0" destOrd="0" presId="urn:microsoft.com/office/officeart/2005/8/layout/radial1"/>
    <dgm:cxn modelId="{81AC9F54-8A91-4A54-8FB5-3B9960080697}" type="presOf" srcId="{899C026E-2E0C-4425-895F-B8534924D166}" destId="{90A2D945-649C-4D26-82A2-4AA1947408B4}" srcOrd="0" destOrd="0" presId="urn:microsoft.com/office/officeart/2005/8/layout/radial1"/>
    <dgm:cxn modelId="{5ACF7165-DD05-49D5-B4C1-57CD3898D7BD}" type="presOf" srcId="{CCD269E6-7446-4942-85E6-CAACA4D8EA52}" destId="{F9EB8A51-ACAD-450C-B07A-56343C923300}" srcOrd="1" destOrd="0" presId="urn:microsoft.com/office/officeart/2005/8/layout/radial1"/>
    <dgm:cxn modelId="{2E0DF385-991D-4B0B-9F37-92B3D16384B0}" type="presOf" srcId="{DC1F3542-05EF-4E44-8BF4-3F6AD1283F63}" destId="{87BA95FC-841F-4AA8-89A0-CA7599467DB9}" srcOrd="1" destOrd="0" presId="urn:microsoft.com/office/officeart/2005/8/layout/radial1"/>
    <dgm:cxn modelId="{03D7A26E-3E1F-4FD1-9EF4-4366DCE70B4F}" type="presOf" srcId="{F059C6A3-E31A-4403-BF78-F40A05952BD1}" destId="{136C7286-20B6-4D6B-B9B4-73AC780E9C6A}" srcOrd="0" destOrd="0" presId="urn:microsoft.com/office/officeart/2005/8/layout/radial1"/>
    <dgm:cxn modelId="{2B5912F8-A4C2-4EF1-9DB1-C8CC7439A8D3}" type="presOf" srcId="{5E2F8D3B-CF38-4FA1-951E-945881C54339}" destId="{6A108552-4E67-4EF5-AD2F-96BB403BB434}" srcOrd="0" destOrd="0" presId="urn:microsoft.com/office/officeart/2005/8/layout/radial1"/>
    <dgm:cxn modelId="{BA86C17F-FBD2-43E5-85DB-53C3F61169C1}" srcId="{FF7340C6-2841-4E58-92DD-13C9C6B5EA63}" destId="{B3B2D793-579F-4A3B-BCE3-643629B63DB4}" srcOrd="0" destOrd="0" parTransId="{A2CA38EA-D4E4-4DD8-8CE6-95CEF5B6D54F}" sibTransId="{FD2D5F9C-A26D-4B7B-8AA7-64A55A8B2940}"/>
    <dgm:cxn modelId="{CC4FF96A-B4ED-4FC0-BBF8-B3AC9AB94EAA}" type="presOf" srcId="{5304AC6B-4D02-4FCD-8344-B588F90B1FA0}" destId="{EC882EEA-916A-43C2-8EA9-51247E250B0B}" srcOrd="0" destOrd="0" presId="urn:microsoft.com/office/officeart/2005/8/layout/radial1"/>
    <dgm:cxn modelId="{05BA1D3A-343D-413C-8D71-7490DCD1429E}" type="presOf" srcId="{B0DB4F90-1137-4625-B8C8-8C810527AA19}" destId="{35241008-F638-4DC5-AD39-1156E495968D}" srcOrd="1" destOrd="0" presId="urn:microsoft.com/office/officeart/2005/8/layout/radial1"/>
    <dgm:cxn modelId="{97F8AFB8-A0BD-479A-84DF-64856AF02712}" type="presOf" srcId="{283D7C60-66B4-412D-901D-755A03E1D28A}" destId="{9F855DF4-AE17-4AA1-992E-7BCF3202E8A0}" srcOrd="1" destOrd="0" presId="urn:microsoft.com/office/officeart/2005/8/layout/radial1"/>
    <dgm:cxn modelId="{F0F2A557-0C6A-4F6F-A24B-79BE32F7EFBD}" type="presOf" srcId="{C2300C23-5C41-4B5C-B60A-C187FA4DD4AD}" destId="{32AA6CC9-E729-485E-A368-25DA002F2627}" srcOrd="0" destOrd="0" presId="urn:microsoft.com/office/officeart/2005/8/layout/radial1"/>
    <dgm:cxn modelId="{C93CD57B-5B2C-4EEB-A0D2-FC7DF1FDEE72}" srcId="{B3B2D793-579F-4A3B-BCE3-643629B63DB4}" destId="{8F58B20A-2A93-451D-AD62-F16F338F2CDA}" srcOrd="4" destOrd="0" parTransId="{DC1F3542-05EF-4E44-8BF4-3F6AD1283F63}" sibTransId="{DB649ADC-AAB2-4EB9-A700-09DEDB58FBF2}"/>
    <dgm:cxn modelId="{4E8AA61F-FF23-42BB-915E-93EE46A517B1}" type="presOf" srcId="{B3B2D793-579F-4A3B-BCE3-643629B63DB4}" destId="{0AD0DE7F-5CCA-490C-A739-C9A84404504A}" srcOrd="0" destOrd="0" presId="urn:microsoft.com/office/officeart/2005/8/layout/radial1"/>
    <dgm:cxn modelId="{695757F6-D921-4410-9DA5-32996557E2AF}" srcId="{B3B2D793-579F-4A3B-BCE3-643629B63DB4}" destId="{EA41D67C-5CC4-48DC-A6A7-8BF23AC54C4B}" srcOrd="0" destOrd="0" parTransId="{283D7C60-66B4-412D-901D-755A03E1D28A}" sibTransId="{50B4BCA7-359F-4352-86DA-066EAED77A4E}"/>
    <dgm:cxn modelId="{6B9526D0-FECC-4FD6-A1B8-F3983B844BE1}" type="presOf" srcId="{FF7340C6-2841-4E58-92DD-13C9C6B5EA63}" destId="{B0ACBBCB-703D-4296-A562-D99308798E83}" srcOrd="0" destOrd="0" presId="urn:microsoft.com/office/officeart/2005/8/layout/radial1"/>
    <dgm:cxn modelId="{58D37355-A9CD-45FB-AC03-3AD504816E30}" srcId="{B3B2D793-579F-4A3B-BCE3-643629B63DB4}" destId="{310F1BB1-3F0B-4EE2-831A-3027564F5CD4}" srcOrd="3" destOrd="0" parTransId="{72A79389-57CC-4E7A-A5AD-3D33A42BCAB0}" sibTransId="{4E0FCC99-A5DA-44C2-BD74-D60FCB796B65}"/>
    <dgm:cxn modelId="{567F9272-5BAE-459C-BE01-800454A24722}" type="presOf" srcId="{310F1BB1-3F0B-4EE2-831A-3027564F5CD4}" destId="{82B48090-452D-4BDD-A542-ABA6C6E98E41}" srcOrd="0" destOrd="0" presId="urn:microsoft.com/office/officeart/2005/8/layout/radial1"/>
    <dgm:cxn modelId="{E07AE804-18D1-4623-88E7-9620C920FCCD}" type="presOf" srcId="{72A79389-57CC-4E7A-A5AD-3D33A42BCAB0}" destId="{CD424CD7-EC4B-45E6-8989-1C175435E4E4}" srcOrd="0" destOrd="0" presId="urn:microsoft.com/office/officeart/2005/8/layout/radial1"/>
    <dgm:cxn modelId="{AC494826-E87D-45E5-A095-4551087B76DD}" type="presOf" srcId="{B0DB4F90-1137-4625-B8C8-8C810527AA19}" destId="{16DCDDEA-CD3E-444D-92CE-529966F4F4D1}" srcOrd="0" destOrd="0" presId="urn:microsoft.com/office/officeart/2005/8/layout/radial1"/>
    <dgm:cxn modelId="{86AAA5E0-AF73-43B1-8DC9-0C464D9F70E2}" type="presOf" srcId="{F059C6A3-E31A-4403-BF78-F40A05952BD1}" destId="{E4228BC6-FA63-4B52-9877-335BD8E6FC63}" srcOrd="1" destOrd="0" presId="urn:microsoft.com/office/officeart/2005/8/layout/radial1"/>
    <dgm:cxn modelId="{5465739D-547B-4E2B-B15B-337D4A2D7093}" type="presOf" srcId="{72A79389-57CC-4E7A-A5AD-3D33A42BCAB0}" destId="{2D656236-B378-4211-B1E7-E94E3CEF2E09}" srcOrd="1" destOrd="0" presId="urn:microsoft.com/office/officeart/2005/8/layout/radial1"/>
    <dgm:cxn modelId="{AC870143-2311-4B75-8202-6D5A437E0392}" type="presOf" srcId="{DA9486C5-F136-4A9C-ABAC-7BFCD8985DF1}" destId="{BF2539E0-43C9-4E09-81B7-006FB3B969CA}" srcOrd="0" destOrd="0" presId="urn:microsoft.com/office/officeart/2005/8/layout/radial1"/>
    <dgm:cxn modelId="{E7F8F176-7BA7-45BD-8E09-BCA9A3BC21EA}" type="presOf" srcId="{8F58B20A-2A93-451D-AD62-F16F338F2CDA}" destId="{A9073813-B069-47F8-A411-36F28AA190ED}" srcOrd="0" destOrd="0" presId="urn:microsoft.com/office/officeart/2005/8/layout/radial1"/>
    <dgm:cxn modelId="{4F0DE9BA-5A68-4AA5-AA56-33F053F20F1C}" srcId="{B3B2D793-579F-4A3B-BCE3-643629B63DB4}" destId="{5304AC6B-4D02-4FCD-8344-B588F90B1FA0}" srcOrd="5" destOrd="0" parTransId="{F059C6A3-E31A-4403-BF78-F40A05952BD1}" sibTransId="{61B2B54F-164C-4D80-8F78-39E777726B69}"/>
    <dgm:cxn modelId="{38BF9918-7A95-4AB8-AA69-44C42682E02D}" type="presOf" srcId="{DC1F3542-05EF-4E44-8BF4-3F6AD1283F63}" destId="{ACF9F7B0-753F-4CF0-8A1F-7D79F737482A}" srcOrd="0" destOrd="0" presId="urn:microsoft.com/office/officeart/2005/8/layout/radial1"/>
    <dgm:cxn modelId="{E68406C2-69F6-4F41-A5C3-034DB2E722F4}" srcId="{B3B2D793-579F-4A3B-BCE3-643629B63DB4}" destId="{5E2F8D3B-CF38-4FA1-951E-945881C54339}" srcOrd="1" destOrd="0" parTransId="{C2300C23-5C41-4B5C-B60A-C187FA4DD4AD}" sibTransId="{29A369A5-10DC-4CD5-A3A4-733201F8B960}"/>
    <dgm:cxn modelId="{C29B51C4-2DFA-493F-8831-FDE5837C0C54}" type="presOf" srcId="{283D7C60-66B4-412D-901D-755A03E1D28A}" destId="{F89FD934-5B71-4C2A-BAC4-CE47F0F9FE18}" srcOrd="0" destOrd="0" presId="urn:microsoft.com/office/officeart/2005/8/layout/radial1"/>
    <dgm:cxn modelId="{A82F932C-8C3F-41DC-8645-E3D9EECC9E83}" srcId="{B3B2D793-579F-4A3B-BCE3-643629B63DB4}" destId="{DA9486C5-F136-4A9C-ABAC-7BFCD8985DF1}" srcOrd="2" destOrd="0" parTransId="{CCD269E6-7446-4942-85E6-CAACA4D8EA52}" sibTransId="{CD2DCB18-8034-4CD5-98C9-87FB89B725C8}"/>
    <dgm:cxn modelId="{D53916E5-15F6-4296-9FEC-F3E829231F55}" type="presOf" srcId="{EA41D67C-5CC4-48DC-A6A7-8BF23AC54C4B}" destId="{5616290A-6ECE-4BC4-B28A-56C9FAA8CD0C}" srcOrd="0" destOrd="0" presId="urn:microsoft.com/office/officeart/2005/8/layout/radial1"/>
    <dgm:cxn modelId="{1F2A546E-AD6E-49D7-9527-61E8C8812146}" type="presParOf" srcId="{B0ACBBCB-703D-4296-A562-D99308798E83}" destId="{0AD0DE7F-5CCA-490C-A739-C9A84404504A}" srcOrd="0" destOrd="0" presId="urn:microsoft.com/office/officeart/2005/8/layout/radial1"/>
    <dgm:cxn modelId="{4D2593C8-0051-4CF8-A56A-930ABC6ABB08}" type="presParOf" srcId="{B0ACBBCB-703D-4296-A562-D99308798E83}" destId="{F89FD934-5B71-4C2A-BAC4-CE47F0F9FE18}" srcOrd="1" destOrd="0" presId="urn:microsoft.com/office/officeart/2005/8/layout/radial1"/>
    <dgm:cxn modelId="{0148413F-12E4-40A8-A559-AF8DAB6B8603}" type="presParOf" srcId="{F89FD934-5B71-4C2A-BAC4-CE47F0F9FE18}" destId="{9F855DF4-AE17-4AA1-992E-7BCF3202E8A0}" srcOrd="0" destOrd="0" presId="urn:microsoft.com/office/officeart/2005/8/layout/radial1"/>
    <dgm:cxn modelId="{E4508D1B-2E5A-4836-AF44-842975E6EFFE}" type="presParOf" srcId="{B0ACBBCB-703D-4296-A562-D99308798E83}" destId="{5616290A-6ECE-4BC4-B28A-56C9FAA8CD0C}" srcOrd="2" destOrd="0" presId="urn:microsoft.com/office/officeart/2005/8/layout/radial1"/>
    <dgm:cxn modelId="{28396DB4-E6A6-49C9-BDEC-75D2451C3867}" type="presParOf" srcId="{B0ACBBCB-703D-4296-A562-D99308798E83}" destId="{32AA6CC9-E729-485E-A368-25DA002F2627}" srcOrd="3" destOrd="0" presId="urn:microsoft.com/office/officeart/2005/8/layout/radial1"/>
    <dgm:cxn modelId="{24CD7291-5F79-400D-BA95-C4BA93FCD6E7}" type="presParOf" srcId="{32AA6CC9-E729-485E-A368-25DA002F2627}" destId="{DCB59B92-1624-4192-92E4-C35CA1C2FDF9}" srcOrd="0" destOrd="0" presId="urn:microsoft.com/office/officeart/2005/8/layout/radial1"/>
    <dgm:cxn modelId="{AAF56E5C-1635-42F2-B09E-ED561BDF9912}" type="presParOf" srcId="{B0ACBBCB-703D-4296-A562-D99308798E83}" destId="{6A108552-4E67-4EF5-AD2F-96BB403BB434}" srcOrd="4" destOrd="0" presId="urn:microsoft.com/office/officeart/2005/8/layout/radial1"/>
    <dgm:cxn modelId="{000F682A-ADF6-4AB6-BAA8-421868C94739}" type="presParOf" srcId="{B0ACBBCB-703D-4296-A562-D99308798E83}" destId="{D68A44E1-F9C9-4F9A-A36F-37FEDA80417D}" srcOrd="5" destOrd="0" presId="urn:microsoft.com/office/officeart/2005/8/layout/radial1"/>
    <dgm:cxn modelId="{414537C4-5C5B-479C-81E0-E1C7C276AFE2}" type="presParOf" srcId="{D68A44E1-F9C9-4F9A-A36F-37FEDA80417D}" destId="{F9EB8A51-ACAD-450C-B07A-56343C923300}" srcOrd="0" destOrd="0" presId="urn:microsoft.com/office/officeart/2005/8/layout/radial1"/>
    <dgm:cxn modelId="{0FF846C1-3BC4-4744-82BA-41847365F2CD}" type="presParOf" srcId="{B0ACBBCB-703D-4296-A562-D99308798E83}" destId="{BF2539E0-43C9-4E09-81B7-006FB3B969CA}" srcOrd="6" destOrd="0" presId="urn:microsoft.com/office/officeart/2005/8/layout/radial1"/>
    <dgm:cxn modelId="{6F182EA8-4777-44E8-B1A8-F542F238E03C}" type="presParOf" srcId="{B0ACBBCB-703D-4296-A562-D99308798E83}" destId="{CD424CD7-EC4B-45E6-8989-1C175435E4E4}" srcOrd="7" destOrd="0" presId="urn:microsoft.com/office/officeart/2005/8/layout/radial1"/>
    <dgm:cxn modelId="{6F56E7C1-B39A-4648-BEC6-02F34B00F376}" type="presParOf" srcId="{CD424CD7-EC4B-45E6-8989-1C175435E4E4}" destId="{2D656236-B378-4211-B1E7-E94E3CEF2E09}" srcOrd="0" destOrd="0" presId="urn:microsoft.com/office/officeart/2005/8/layout/radial1"/>
    <dgm:cxn modelId="{FEDB245B-023F-4DDE-8DEC-E31DBEB59A9A}" type="presParOf" srcId="{B0ACBBCB-703D-4296-A562-D99308798E83}" destId="{82B48090-452D-4BDD-A542-ABA6C6E98E41}" srcOrd="8" destOrd="0" presId="urn:microsoft.com/office/officeart/2005/8/layout/radial1"/>
    <dgm:cxn modelId="{B875BEC0-4D89-4023-A1BF-714EDD7A4B25}" type="presParOf" srcId="{B0ACBBCB-703D-4296-A562-D99308798E83}" destId="{ACF9F7B0-753F-4CF0-8A1F-7D79F737482A}" srcOrd="9" destOrd="0" presId="urn:microsoft.com/office/officeart/2005/8/layout/radial1"/>
    <dgm:cxn modelId="{810959B6-37D6-4BC7-B4AE-BA9C6635CBC1}" type="presParOf" srcId="{ACF9F7B0-753F-4CF0-8A1F-7D79F737482A}" destId="{87BA95FC-841F-4AA8-89A0-CA7599467DB9}" srcOrd="0" destOrd="0" presId="urn:microsoft.com/office/officeart/2005/8/layout/radial1"/>
    <dgm:cxn modelId="{50B6629E-BE46-4B89-97F6-7E7C1EDC7927}" type="presParOf" srcId="{B0ACBBCB-703D-4296-A562-D99308798E83}" destId="{A9073813-B069-47F8-A411-36F28AA190ED}" srcOrd="10" destOrd="0" presId="urn:microsoft.com/office/officeart/2005/8/layout/radial1"/>
    <dgm:cxn modelId="{7A2F67EA-4445-407F-B27D-5E52094989B6}" type="presParOf" srcId="{B0ACBBCB-703D-4296-A562-D99308798E83}" destId="{136C7286-20B6-4D6B-B9B4-73AC780E9C6A}" srcOrd="11" destOrd="0" presId="urn:microsoft.com/office/officeart/2005/8/layout/radial1"/>
    <dgm:cxn modelId="{85B0F5D7-5D19-49BF-9FBD-489C21355FB6}" type="presParOf" srcId="{136C7286-20B6-4D6B-B9B4-73AC780E9C6A}" destId="{E4228BC6-FA63-4B52-9877-335BD8E6FC63}" srcOrd="0" destOrd="0" presId="urn:microsoft.com/office/officeart/2005/8/layout/radial1"/>
    <dgm:cxn modelId="{547DDF30-6FD3-4979-AE23-B044EB52E895}" type="presParOf" srcId="{B0ACBBCB-703D-4296-A562-D99308798E83}" destId="{EC882EEA-916A-43C2-8EA9-51247E250B0B}" srcOrd="12" destOrd="0" presId="urn:microsoft.com/office/officeart/2005/8/layout/radial1"/>
    <dgm:cxn modelId="{4290CCAD-1404-440D-A248-2C9325667FF3}" type="presParOf" srcId="{B0ACBBCB-703D-4296-A562-D99308798E83}" destId="{16DCDDEA-CD3E-444D-92CE-529966F4F4D1}" srcOrd="13" destOrd="0" presId="urn:microsoft.com/office/officeart/2005/8/layout/radial1"/>
    <dgm:cxn modelId="{3C49C616-88FB-4ED1-B224-53EFA1C70580}" type="presParOf" srcId="{16DCDDEA-CD3E-444D-92CE-529966F4F4D1}" destId="{35241008-F638-4DC5-AD39-1156E495968D}" srcOrd="0" destOrd="0" presId="urn:microsoft.com/office/officeart/2005/8/layout/radial1"/>
    <dgm:cxn modelId="{05971954-8CD9-41F7-A4CE-E0FF4ECEEC8F}" type="presParOf" srcId="{B0ACBBCB-703D-4296-A562-D99308798E83}" destId="{90A2D945-649C-4D26-82A2-4AA1947408B4}"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3C328-6631-43D5-9F3F-1DFBB2158987}">
      <dsp:nvSpPr>
        <dsp:cNvPr id="0" name=""/>
        <dsp:cNvSpPr/>
      </dsp:nvSpPr>
      <dsp:spPr>
        <a:xfrm>
          <a:off x="2838900" y="329219"/>
          <a:ext cx="5707981" cy="2935184"/>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ctr" defTabSz="800100">
            <a:lnSpc>
              <a:spcPct val="90000"/>
            </a:lnSpc>
            <a:spcBef>
              <a:spcPct val="0"/>
            </a:spcBef>
            <a:spcAft>
              <a:spcPct val="15000"/>
            </a:spcAft>
            <a:buChar char="••"/>
          </a:pPr>
          <a:r>
            <a:rPr lang="pt-BR" sz="1800" kern="1200" dirty="0" smtClean="0"/>
            <a:t>Os problemas estão nas pessoas;</a:t>
          </a:r>
          <a:endParaRPr lang="pt-BR" sz="1800" kern="1200" dirty="0"/>
        </a:p>
        <a:p>
          <a:pPr marL="171450" lvl="1" indent="-171450" algn="ctr" defTabSz="800100">
            <a:lnSpc>
              <a:spcPct val="90000"/>
            </a:lnSpc>
            <a:spcBef>
              <a:spcPct val="0"/>
            </a:spcBef>
            <a:spcAft>
              <a:spcPct val="15000"/>
            </a:spcAft>
            <a:buChar char="••"/>
          </a:pPr>
          <a:r>
            <a:rPr lang="pt-BR" sz="1800" kern="1200" dirty="0" smtClean="0"/>
            <a:t>Eu cuido do meu serviço;</a:t>
          </a:r>
          <a:endParaRPr lang="pt-BR" sz="1800" kern="1200" dirty="0"/>
        </a:p>
        <a:p>
          <a:pPr marL="171450" lvl="1" indent="-171450" algn="ctr" defTabSz="800100">
            <a:lnSpc>
              <a:spcPct val="90000"/>
            </a:lnSpc>
            <a:spcBef>
              <a:spcPct val="0"/>
            </a:spcBef>
            <a:spcAft>
              <a:spcPct val="15000"/>
            </a:spcAft>
            <a:buChar char="••"/>
          </a:pPr>
          <a:r>
            <a:rPr lang="pt-BR" sz="1800" kern="1200" dirty="0" smtClean="0"/>
            <a:t>Eu entendo do meu serviço;</a:t>
          </a:r>
          <a:endParaRPr lang="pt-BR" sz="1800" kern="1200" dirty="0"/>
        </a:p>
        <a:p>
          <a:pPr marL="171450" lvl="1" indent="-171450" algn="ctr" defTabSz="800100">
            <a:lnSpc>
              <a:spcPct val="90000"/>
            </a:lnSpc>
            <a:spcBef>
              <a:spcPct val="0"/>
            </a:spcBef>
            <a:spcAft>
              <a:spcPct val="15000"/>
            </a:spcAft>
            <a:buChar char="••"/>
          </a:pPr>
          <a:r>
            <a:rPr lang="pt-BR" sz="1800" kern="1200" dirty="0" smtClean="0"/>
            <a:t>Avalia o desempenho das pessoas;</a:t>
          </a:r>
          <a:endParaRPr lang="pt-BR" sz="1800" kern="1200" dirty="0"/>
        </a:p>
        <a:p>
          <a:pPr marL="171450" lvl="1" indent="-171450" algn="ctr" defTabSz="800100">
            <a:lnSpc>
              <a:spcPct val="90000"/>
            </a:lnSpc>
            <a:spcBef>
              <a:spcPct val="0"/>
            </a:spcBef>
            <a:spcAft>
              <a:spcPct val="15000"/>
            </a:spcAft>
            <a:buChar char="••"/>
          </a:pPr>
          <a:r>
            <a:rPr lang="pt-BR" sz="1800" kern="1200" dirty="0" smtClean="0"/>
            <a:t>Mudar as pessoas;</a:t>
          </a:r>
          <a:endParaRPr lang="pt-BR" sz="1800" kern="1200" dirty="0"/>
        </a:p>
        <a:p>
          <a:pPr marL="171450" lvl="1" indent="-171450" algn="ctr" defTabSz="800100">
            <a:lnSpc>
              <a:spcPct val="90000"/>
            </a:lnSpc>
            <a:spcBef>
              <a:spcPct val="0"/>
            </a:spcBef>
            <a:spcAft>
              <a:spcPct val="15000"/>
            </a:spcAft>
            <a:buChar char="••"/>
          </a:pPr>
          <a:r>
            <a:rPr lang="pt-BR" sz="1800" kern="1200" dirty="0" smtClean="0"/>
            <a:t>Sempre se acha alguém melhor;</a:t>
          </a:r>
          <a:endParaRPr lang="pt-BR" sz="1800" kern="1200" dirty="0"/>
        </a:p>
        <a:p>
          <a:pPr marL="171450" lvl="1" indent="-171450" algn="ctr" defTabSz="800100">
            <a:lnSpc>
              <a:spcPct val="90000"/>
            </a:lnSpc>
            <a:spcBef>
              <a:spcPct val="0"/>
            </a:spcBef>
            <a:spcAft>
              <a:spcPct val="15000"/>
            </a:spcAft>
            <a:buChar char="••"/>
          </a:pPr>
          <a:r>
            <a:rPr lang="pt-BR" sz="1800" kern="1200" dirty="0" smtClean="0"/>
            <a:t>Culpa dos erros é de quem?</a:t>
          </a:r>
          <a:endParaRPr lang="pt-BR" sz="1800" kern="1200" dirty="0"/>
        </a:p>
      </dsp:txBody>
      <dsp:txXfrm>
        <a:off x="2838900" y="696117"/>
        <a:ext cx="4607287" cy="2201388"/>
      </dsp:txXfrm>
    </dsp:sp>
    <dsp:sp modelId="{59954E9F-6294-4D78-BF4B-72E679AFF5CB}">
      <dsp:nvSpPr>
        <dsp:cNvPr id="0" name=""/>
        <dsp:cNvSpPr/>
      </dsp:nvSpPr>
      <dsp:spPr>
        <a:xfrm>
          <a:off x="17644" y="461086"/>
          <a:ext cx="2888005" cy="263683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pt-BR" sz="3500" kern="1200" dirty="0" smtClean="0">
              <a:solidFill>
                <a:schemeClr val="tx1"/>
              </a:solidFill>
            </a:rPr>
            <a:t>Visão Cartesiana</a:t>
          </a:r>
          <a:endParaRPr lang="pt-BR" sz="3500" kern="1200" dirty="0">
            <a:solidFill>
              <a:schemeClr val="tx1"/>
            </a:solidFill>
          </a:endParaRPr>
        </a:p>
      </dsp:txBody>
      <dsp:txXfrm>
        <a:off x="146364" y="589806"/>
        <a:ext cx="2630565" cy="2379399"/>
      </dsp:txXfrm>
    </dsp:sp>
    <dsp:sp modelId="{BC6F9750-E134-457A-9B16-DB4EB1988437}">
      <dsp:nvSpPr>
        <dsp:cNvPr id="0" name=""/>
        <dsp:cNvSpPr/>
      </dsp:nvSpPr>
      <dsp:spPr>
        <a:xfrm>
          <a:off x="3313317" y="3089735"/>
          <a:ext cx="5203967" cy="3387524"/>
        </a:xfrm>
        <a:prstGeom prst="rightArrow">
          <a:avLst>
            <a:gd name="adj1" fmla="val 75000"/>
            <a:gd name="adj2" fmla="val 50000"/>
          </a:avLst>
        </a:prstGeom>
        <a:solidFill>
          <a:schemeClr val="accent5">
            <a:tint val="40000"/>
            <a:alpha val="90000"/>
            <a:hueOff val="-302234"/>
            <a:satOff val="-24813"/>
            <a:lumOff val="-6970"/>
            <a:alphaOff val="0"/>
          </a:schemeClr>
        </a:solidFill>
        <a:ln w="25400" cap="flat" cmpd="sng" algn="ctr">
          <a:solidFill>
            <a:schemeClr val="accent5">
              <a:tint val="40000"/>
              <a:alpha val="90000"/>
              <a:hueOff val="-302234"/>
              <a:satOff val="-24813"/>
              <a:lumOff val="-69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ctr" defTabSz="711200">
            <a:lnSpc>
              <a:spcPct val="90000"/>
            </a:lnSpc>
            <a:spcBef>
              <a:spcPct val="0"/>
            </a:spcBef>
            <a:spcAft>
              <a:spcPct val="15000"/>
            </a:spcAft>
            <a:buChar char="••"/>
          </a:pPr>
          <a:r>
            <a:rPr lang="pt-BR" sz="1600" kern="1200" dirty="0" smtClean="0"/>
            <a:t>O problema é visto no processo, no contexto, nas pessoas e no tempo vivido;</a:t>
          </a:r>
          <a:endParaRPr lang="pt-BR" sz="1600" kern="1200" dirty="0"/>
        </a:p>
        <a:p>
          <a:pPr marL="171450" lvl="1" indent="-171450" algn="ctr" defTabSz="711200">
            <a:lnSpc>
              <a:spcPct val="90000"/>
            </a:lnSpc>
            <a:spcBef>
              <a:spcPct val="0"/>
            </a:spcBef>
            <a:spcAft>
              <a:spcPct val="15000"/>
            </a:spcAft>
            <a:buChar char="••"/>
          </a:pPr>
          <a:r>
            <a:rPr lang="pt-BR" sz="1600" kern="1200" dirty="0" smtClean="0"/>
            <a:t>Eu ajudo a fazer as coisas acontecerem;</a:t>
          </a:r>
          <a:endParaRPr lang="pt-BR" sz="1600" kern="1200" dirty="0"/>
        </a:p>
        <a:p>
          <a:pPr marL="171450" lvl="1" indent="-171450" algn="ctr" defTabSz="711200">
            <a:lnSpc>
              <a:spcPct val="90000"/>
            </a:lnSpc>
            <a:spcBef>
              <a:spcPct val="0"/>
            </a:spcBef>
            <a:spcAft>
              <a:spcPct val="15000"/>
            </a:spcAft>
            <a:buChar char="••"/>
          </a:pPr>
          <a:r>
            <a:rPr lang="pt-BR" sz="1600" kern="1200" dirty="0" smtClean="0"/>
            <a:t>Eu entendo como meu trabalho contribui com o processo geral;</a:t>
          </a:r>
          <a:endParaRPr lang="pt-BR" sz="1600" kern="1200" dirty="0"/>
        </a:p>
        <a:p>
          <a:pPr marL="171450" lvl="1" indent="-171450" algn="ctr" defTabSz="711200">
            <a:lnSpc>
              <a:spcPct val="90000"/>
            </a:lnSpc>
            <a:spcBef>
              <a:spcPct val="0"/>
            </a:spcBef>
            <a:spcAft>
              <a:spcPct val="15000"/>
            </a:spcAft>
            <a:buChar char="••"/>
          </a:pPr>
          <a:r>
            <a:rPr lang="pt-BR" sz="1600" kern="1200" dirty="0" smtClean="0"/>
            <a:t>Se avalia o processo em um contexto;</a:t>
          </a:r>
          <a:endParaRPr lang="pt-BR" sz="1600" kern="1200" dirty="0"/>
        </a:p>
        <a:p>
          <a:pPr marL="171450" lvl="1" indent="-171450" algn="ctr" defTabSz="711200">
            <a:lnSpc>
              <a:spcPct val="90000"/>
            </a:lnSpc>
            <a:spcBef>
              <a:spcPct val="0"/>
            </a:spcBef>
            <a:spcAft>
              <a:spcPct val="15000"/>
            </a:spcAft>
            <a:buChar char="••"/>
          </a:pPr>
          <a:r>
            <a:rPr lang="pt-BR" sz="1600" kern="1200" dirty="0" smtClean="0"/>
            <a:t>Muda-se o processo a  partir do contexto;</a:t>
          </a:r>
          <a:endParaRPr lang="pt-BR" sz="1600" kern="1200" dirty="0"/>
        </a:p>
        <a:p>
          <a:pPr marL="171450" lvl="1" indent="-171450" algn="ctr" defTabSz="711200">
            <a:lnSpc>
              <a:spcPct val="90000"/>
            </a:lnSpc>
            <a:spcBef>
              <a:spcPct val="0"/>
            </a:spcBef>
            <a:spcAft>
              <a:spcPct val="15000"/>
            </a:spcAft>
            <a:buChar char="••"/>
          </a:pPr>
          <a:r>
            <a:rPr lang="pt-BR" sz="1600" kern="1200" dirty="0" smtClean="0"/>
            <a:t> Analisa como os erros aconteceram a partir do contexto,  do processo e o grau de comprometimento das pessoas.</a:t>
          </a:r>
          <a:endParaRPr lang="pt-BR" sz="1600" kern="1200" dirty="0"/>
        </a:p>
      </dsp:txBody>
      <dsp:txXfrm>
        <a:off x="3313317" y="3513176"/>
        <a:ext cx="3933646" cy="2540643"/>
      </dsp:txXfrm>
    </dsp:sp>
    <dsp:sp modelId="{F5111683-7BEA-4F9C-B0EF-A4C80E0287E7}">
      <dsp:nvSpPr>
        <dsp:cNvPr id="0" name=""/>
        <dsp:cNvSpPr/>
      </dsp:nvSpPr>
      <dsp:spPr>
        <a:xfrm>
          <a:off x="148068" y="3576486"/>
          <a:ext cx="3181591" cy="2563287"/>
        </a:xfrm>
        <a:prstGeom prst="roundRect">
          <a:avLst/>
        </a:prstGeom>
        <a:solidFill>
          <a:schemeClr val="accent5">
            <a:hueOff val="-277017"/>
            <a:satOff val="-26528"/>
            <a:lumOff val="-2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pt-BR" sz="3500" kern="1200" dirty="0" smtClean="0">
              <a:solidFill>
                <a:schemeClr val="tx1"/>
              </a:solidFill>
            </a:rPr>
            <a:t>Visão Sistêmica</a:t>
          </a:r>
          <a:endParaRPr lang="pt-BR" sz="3500" kern="1200" dirty="0">
            <a:solidFill>
              <a:schemeClr val="tx1"/>
            </a:solidFill>
          </a:endParaRPr>
        </a:p>
      </dsp:txBody>
      <dsp:txXfrm>
        <a:off x="273197" y="3701615"/>
        <a:ext cx="2931333" cy="2313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ECFE9-D02E-4806-AD70-8AC81459A7CA}">
      <dsp:nvSpPr>
        <dsp:cNvPr id="0" name=""/>
        <dsp:cNvSpPr/>
      </dsp:nvSpPr>
      <dsp:spPr>
        <a:xfrm>
          <a:off x="5472601" y="1909088"/>
          <a:ext cx="2927674" cy="1369685"/>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pt-BR" sz="3200" b="1" kern="1200" dirty="0" smtClean="0">
              <a:solidFill>
                <a:schemeClr val="tx1"/>
              </a:solidFill>
            </a:rPr>
            <a:t>O fazer sistêmico</a:t>
          </a:r>
          <a:endParaRPr lang="pt-BR" sz="3200" b="1" kern="1200" dirty="0">
            <a:solidFill>
              <a:schemeClr val="tx1"/>
            </a:solidFill>
          </a:endParaRPr>
        </a:p>
      </dsp:txBody>
      <dsp:txXfrm>
        <a:off x="5901349" y="2109674"/>
        <a:ext cx="2070178" cy="968513"/>
      </dsp:txXfrm>
    </dsp:sp>
    <dsp:sp modelId="{9F648ABB-05A5-4294-8399-7B0FFEED790B}">
      <dsp:nvSpPr>
        <dsp:cNvPr id="0" name=""/>
        <dsp:cNvSpPr/>
      </dsp:nvSpPr>
      <dsp:spPr>
        <a:xfrm rot="11716092">
          <a:off x="3707281" y="1967329"/>
          <a:ext cx="2000100" cy="36233"/>
        </a:xfrm>
        <a:custGeom>
          <a:avLst/>
          <a:gdLst/>
          <a:ahLst/>
          <a:cxnLst/>
          <a:rect l="0" t="0" r="0" b="0"/>
          <a:pathLst>
            <a:path>
              <a:moveTo>
                <a:pt x="0" y="18116"/>
              </a:moveTo>
              <a:lnTo>
                <a:pt x="2000100" y="181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kern="1200"/>
        </a:p>
      </dsp:txBody>
      <dsp:txXfrm rot="10800000">
        <a:off x="4657329" y="1935443"/>
        <a:ext cx="100005" cy="100005"/>
      </dsp:txXfrm>
    </dsp:sp>
    <dsp:sp modelId="{3D237AF4-E214-4532-AB84-9C7F59916A3A}">
      <dsp:nvSpPr>
        <dsp:cNvPr id="0" name=""/>
        <dsp:cNvSpPr/>
      </dsp:nvSpPr>
      <dsp:spPr>
        <a:xfrm>
          <a:off x="1520830" y="814713"/>
          <a:ext cx="2352831" cy="1244069"/>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t-BR" sz="1800" b="1" i="0" kern="1200" dirty="0" smtClean="0">
              <a:solidFill>
                <a:schemeClr val="tx1"/>
              </a:solidFill>
            </a:rPr>
            <a:t>Protagonismo</a:t>
          </a:r>
          <a:endParaRPr lang="pt-BR" sz="1800" b="1" i="0" kern="1200" dirty="0">
            <a:solidFill>
              <a:schemeClr val="tx1"/>
            </a:solidFill>
          </a:endParaRPr>
        </a:p>
      </dsp:txBody>
      <dsp:txXfrm>
        <a:off x="1865394" y="996903"/>
        <a:ext cx="1663703" cy="879689"/>
      </dsp:txXfrm>
    </dsp:sp>
    <dsp:sp modelId="{7A3293C6-9054-4932-BBCD-AC63E3FB6C04}">
      <dsp:nvSpPr>
        <dsp:cNvPr id="0" name=""/>
        <dsp:cNvSpPr/>
      </dsp:nvSpPr>
      <dsp:spPr>
        <a:xfrm rot="13328160">
          <a:off x="5229779" y="1569067"/>
          <a:ext cx="1187751" cy="36233"/>
        </a:xfrm>
        <a:custGeom>
          <a:avLst/>
          <a:gdLst/>
          <a:ahLst/>
          <a:cxnLst/>
          <a:rect l="0" t="0" r="0" b="0"/>
          <a:pathLst>
            <a:path>
              <a:moveTo>
                <a:pt x="0" y="18116"/>
              </a:moveTo>
              <a:lnTo>
                <a:pt x="1187751" y="181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5793961" y="1557490"/>
        <a:ext cx="59387" cy="59387"/>
      </dsp:txXfrm>
    </dsp:sp>
    <dsp:sp modelId="{8BDFF6FE-F1ED-407E-B5EC-CB71F282E341}">
      <dsp:nvSpPr>
        <dsp:cNvPr id="0" name=""/>
        <dsp:cNvSpPr/>
      </dsp:nvSpPr>
      <dsp:spPr>
        <a:xfrm>
          <a:off x="3785480" y="205302"/>
          <a:ext cx="2175841" cy="1044350"/>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t-BR" sz="1800" b="1" i="0" kern="1200" dirty="0" smtClean="0">
              <a:solidFill>
                <a:schemeClr val="tx1"/>
              </a:solidFill>
            </a:rPr>
            <a:t>Construção do respeito</a:t>
          </a:r>
          <a:endParaRPr lang="pt-BR" sz="1800" b="1" i="0" kern="1200" dirty="0">
            <a:solidFill>
              <a:schemeClr val="tx1"/>
            </a:solidFill>
          </a:endParaRPr>
        </a:p>
      </dsp:txBody>
      <dsp:txXfrm>
        <a:off x="4104125" y="358244"/>
        <a:ext cx="1538551" cy="738466"/>
      </dsp:txXfrm>
    </dsp:sp>
    <dsp:sp modelId="{FD01D335-49B5-465B-8F06-A0BB909DD954}">
      <dsp:nvSpPr>
        <dsp:cNvPr id="0" name=""/>
        <dsp:cNvSpPr/>
      </dsp:nvSpPr>
      <dsp:spPr>
        <a:xfrm rot="16897773">
          <a:off x="7011702" y="1814343"/>
          <a:ext cx="162906" cy="36233"/>
        </a:xfrm>
        <a:custGeom>
          <a:avLst/>
          <a:gdLst/>
          <a:ahLst/>
          <a:cxnLst/>
          <a:rect l="0" t="0" r="0" b="0"/>
          <a:pathLst>
            <a:path>
              <a:moveTo>
                <a:pt x="0" y="18116"/>
              </a:moveTo>
              <a:lnTo>
                <a:pt x="162906" y="181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7089083" y="1828387"/>
        <a:ext cx="8145" cy="8145"/>
      </dsp:txXfrm>
    </dsp:sp>
    <dsp:sp modelId="{1CBE644F-9CE1-4654-8B1B-81CDEF0159BB}">
      <dsp:nvSpPr>
        <dsp:cNvPr id="0" name=""/>
        <dsp:cNvSpPr/>
      </dsp:nvSpPr>
      <dsp:spPr>
        <a:xfrm>
          <a:off x="6048679" y="36878"/>
          <a:ext cx="2473118" cy="1724545"/>
        </a:xfrm>
        <a:prstGeom prst="ellipse">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rPr>
            <a:t>A pessoa </a:t>
          </a:r>
          <a:endParaRPr lang="pt-BR" sz="1800" b="1" kern="1200" dirty="0">
            <a:solidFill>
              <a:schemeClr val="tx1"/>
            </a:solidFill>
          </a:endParaRPr>
        </a:p>
      </dsp:txBody>
      <dsp:txXfrm>
        <a:off x="6410859" y="289432"/>
        <a:ext cx="1748758" cy="1219437"/>
      </dsp:txXfrm>
    </dsp:sp>
    <dsp:sp modelId="{9AC9B42D-6FC7-4619-9496-302DC9479CA7}">
      <dsp:nvSpPr>
        <dsp:cNvPr id="0" name=""/>
        <dsp:cNvSpPr/>
      </dsp:nvSpPr>
      <dsp:spPr>
        <a:xfrm rot="6445233">
          <a:off x="6021357" y="3769219"/>
          <a:ext cx="1081240" cy="36233"/>
        </a:xfrm>
        <a:custGeom>
          <a:avLst/>
          <a:gdLst/>
          <a:ahLst/>
          <a:cxnLst/>
          <a:rect l="0" t="0" r="0" b="0"/>
          <a:pathLst>
            <a:path>
              <a:moveTo>
                <a:pt x="0" y="18116"/>
              </a:moveTo>
              <a:lnTo>
                <a:pt x="1081240" y="181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6534947" y="3760305"/>
        <a:ext cx="54062" cy="54062"/>
      </dsp:txXfrm>
    </dsp:sp>
    <dsp:sp modelId="{124D2406-AC7A-4DBE-8878-2755DB1D5397}">
      <dsp:nvSpPr>
        <dsp:cNvPr id="0" name=""/>
        <dsp:cNvSpPr/>
      </dsp:nvSpPr>
      <dsp:spPr>
        <a:xfrm>
          <a:off x="4824541" y="4285353"/>
          <a:ext cx="2621222" cy="1724545"/>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t-BR" sz="1600" b="1" i="0" kern="1200" dirty="0" smtClean="0">
              <a:solidFill>
                <a:schemeClr val="tx1"/>
              </a:solidFill>
            </a:rPr>
            <a:t>INCLUSÃO</a:t>
          </a:r>
          <a:endParaRPr lang="pt-BR" sz="1600" b="1" i="0" kern="1200" dirty="0">
            <a:solidFill>
              <a:schemeClr val="tx1"/>
            </a:solidFill>
          </a:endParaRPr>
        </a:p>
      </dsp:txBody>
      <dsp:txXfrm>
        <a:off x="5208410" y="4537907"/>
        <a:ext cx="1853484" cy="1219437"/>
      </dsp:txXfrm>
    </dsp:sp>
    <dsp:sp modelId="{919115D8-9F13-41FF-9C6B-62F636DA7230}">
      <dsp:nvSpPr>
        <dsp:cNvPr id="0" name=""/>
        <dsp:cNvSpPr/>
      </dsp:nvSpPr>
      <dsp:spPr>
        <a:xfrm rot="9387761">
          <a:off x="4160347" y="3397649"/>
          <a:ext cx="1778724" cy="36233"/>
        </a:xfrm>
        <a:custGeom>
          <a:avLst/>
          <a:gdLst/>
          <a:ahLst/>
          <a:cxnLst/>
          <a:rect l="0" t="0" r="0" b="0"/>
          <a:pathLst>
            <a:path>
              <a:moveTo>
                <a:pt x="0" y="18116"/>
              </a:moveTo>
              <a:lnTo>
                <a:pt x="1778724" y="181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kern="1200"/>
        </a:p>
      </dsp:txBody>
      <dsp:txXfrm rot="10800000">
        <a:off x="5005242" y="3371297"/>
        <a:ext cx="88936" cy="88936"/>
      </dsp:txXfrm>
    </dsp:sp>
    <dsp:sp modelId="{9B187DBC-E523-474E-985E-98C8145E532B}">
      <dsp:nvSpPr>
        <dsp:cNvPr id="0" name=""/>
        <dsp:cNvSpPr/>
      </dsp:nvSpPr>
      <dsp:spPr>
        <a:xfrm>
          <a:off x="1697031" y="3637274"/>
          <a:ext cx="3085056" cy="1133940"/>
        </a:xfrm>
        <a:prstGeom prst="ellipse">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rPr>
            <a:t>Simplificação/</a:t>
          </a:r>
        </a:p>
        <a:p>
          <a:pPr lvl="0" algn="ctr" defTabSz="800100">
            <a:lnSpc>
              <a:spcPct val="90000"/>
            </a:lnSpc>
            <a:spcBef>
              <a:spcPct val="0"/>
            </a:spcBef>
            <a:spcAft>
              <a:spcPct val="35000"/>
            </a:spcAft>
          </a:pPr>
          <a:r>
            <a:rPr lang="pt-BR" sz="1800" b="1" kern="1200" dirty="0" smtClean="0">
              <a:solidFill>
                <a:schemeClr val="tx1"/>
              </a:solidFill>
            </a:rPr>
            <a:t>complexidade</a:t>
          </a:r>
          <a:endParaRPr lang="pt-BR" sz="1800" b="1" kern="1200" dirty="0">
            <a:solidFill>
              <a:schemeClr val="tx1"/>
            </a:solidFill>
          </a:endParaRPr>
        </a:p>
      </dsp:txBody>
      <dsp:txXfrm>
        <a:off x="2148827" y="3803336"/>
        <a:ext cx="2181464" cy="801816"/>
      </dsp:txXfrm>
    </dsp:sp>
    <dsp:sp modelId="{75C8DC77-0DD9-4672-9578-83651A6D415E}">
      <dsp:nvSpPr>
        <dsp:cNvPr id="0" name=""/>
        <dsp:cNvSpPr/>
      </dsp:nvSpPr>
      <dsp:spPr>
        <a:xfrm rot="10726567">
          <a:off x="3834978" y="2624562"/>
          <a:ext cx="1639334" cy="36233"/>
        </a:xfrm>
        <a:custGeom>
          <a:avLst/>
          <a:gdLst/>
          <a:ahLst/>
          <a:cxnLst/>
          <a:rect l="0" t="0" r="0" b="0"/>
          <a:pathLst>
            <a:path>
              <a:moveTo>
                <a:pt x="0" y="18116"/>
              </a:moveTo>
              <a:lnTo>
                <a:pt x="1639334" y="181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4613661" y="2601696"/>
        <a:ext cx="81966" cy="81966"/>
      </dsp:txXfrm>
    </dsp:sp>
    <dsp:sp modelId="{D6674912-9455-4C25-B7DA-2DAAFCB62E93}">
      <dsp:nvSpPr>
        <dsp:cNvPr id="0" name=""/>
        <dsp:cNvSpPr/>
      </dsp:nvSpPr>
      <dsp:spPr>
        <a:xfrm>
          <a:off x="88328" y="2053096"/>
          <a:ext cx="3750420" cy="1294150"/>
        </a:xfrm>
        <a:prstGeom prst="ellipse">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t-BR" sz="1800" b="1" i="0" kern="1200" dirty="0" smtClean="0">
              <a:solidFill>
                <a:schemeClr val="tx1"/>
              </a:solidFill>
            </a:rPr>
            <a:t>Engajamento  no problema -  Busca da essência</a:t>
          </a:r>
          <a:endParaRPr lang="pt-BR" sz="1800" b="1" kern="1200" dirty="0">
            <a:solidFill>
              <a:schemeClr val="tx1"/>
            </a:solidFill>
          </a:endParaRPr>
        </a:p>
      </dsp:txBody>
      <dsp:txXfrm>
        <a:off x="637564" y="2242620"/>
        <a:ext cx="2651948" cy="915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C92D3-F513-41BC-BDDC-06803E3CFDFB}">
      <dsp:nvSpPr>
        <dsp:cNvPr id="0" name=""/>
        <dsp:cNvSpPr/>
      </dsp:nvSpPr>
      <dsp:spPr>
        <a:xfrm>
          <a:off x="3922312" y="2742690"/>
          <a:ext cx="1449827" cy="126773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pt-BR" sz="2200" kern="1200" dirty="0"/>
        </a:p>
      </dsp:txBody>
      <dsp:txXfrm>
        <a:off x="4134634" y="2928345"/>
        <a:ext cx="1025183" cy="896422"/>
      </dsp:txXfrm>
    </dsp:sp>
    <dsp:sp modelId="{00BF19BD-DC2D-4A73-A928-973380AA3C0D}">
      <dsp:nvSpPr>
        <dsp:cNvPr id="0" name=""/>
        <dsp:cNvSpPr/>
      </dsp:nvSpPr>
      <dsp:spPr>
        <a:xfrm rot="3661105">
          <a:off x="4277834" y="3373070"/>
          <a:ext cx="943449" cy="37648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a:off x="4306944" y="3398966"/>
        <a:ext cx="830505" cy="225888"/>
      </dsp:txXfrm>
    </dsp:sp>
    <dsp:sp modelId="{1D3DEDDC-DE84-44AF-BBB5-96C04EAC9CAB}">
      <dsp:nvSpPr>
        <dsp:cNvPr id="0" name=""/>
        <dsp:cNvSpPr/>
      </dsp:nvSpPr>
      <dsp:spPr>
        <a:xfrm>
          <a:off x="3127878" y="2148725"/>
          <a:ext cx="2957684" cy="230940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pt-BR" sz="2100" kern="1200" dirty="0"/>
        </a:p>
      </dsp:txBody>
      <dsp:txXfrm>
        <a:off x="3561021" y="2486929"/>
        <a:ext cx="2091398" cy="1632996"/>
      </dsp:txXfrm>
    </dsp:sp>
    <dsp:sp modelId="{CE2F1DE8-3BF1-428E-9FE2-9B002E7C3FA5}">
      <dsp:nvSpPr>
        <dsp:cNvPr id="0" name=""/>
        <dsp:cNvSpPr/>
      </dsp:nvSpPr>
      <dsp:spPr>
        <a:xfrm rot="19173434">
          <a:off x="5419517" y="2154881"/>
          <a:ext cx="834049" cy="376480"/>
        </a:xfrm>
        <a:prstGeom prst="rightArrow">
          <a:avLst>
            <a:gd name="adj1" fmla="val 60000"/>
            <a:gd name="adj2" fmla="val 50000"/>
          </a:avLst>
        </a:prstGeom>
        <a:solidFill>
          <a:schemeClr val="accent4">
            <a:hueOff val="1301544"/>
            <a:satOff val="-7400"/>
            <a:lumOff val="23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a:off x="5433011" y="2266810"/>
        <a:ext cx="721105" cy="225888"/>
      </dsp:txXfrm>
    </dsp:sp>
    <dsp:sp modelId="{E7D08817-4D56-43D9-8AB2-4EE4CC5A85CF}">
      <dsp:nvSpPr>
        <dsp:cNvPr id="0" name=""/>
        <dsp:cNvSpPr/>
      </dsp:nvSpPr>
      <dsp:spPr>
        <a:xfrm>
          <a:off x="5971139" y="0"/>
          <a:ext cx="2650617" cy="2236959"/>
        </a:xfrm>
        <a:prstGeom prst="ellipse">
          <a:avLst/>
        </a:prstGeom>
        <a:blipFill rotWithShape="0">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pt-BR" sz="2200" kern="1200"/>
        </a:p>
      </dsp:txBody>
      <dsp:txXfrm>
        <a:off x="6359313" y="327595"/>
        <a:ext cx="1874269" cy="1581769"/>
      </dsp:txXfrm>
    </dsp:sp>
    <dsp:sp modelId="{011A05B0-729C-43B2-B44D-5DB827DDDF7B}">
      <dsp:nvSpPr>
        <dsp:cNvPr id="0" name=""/>
        <dsp:cNvSpPr/>
      </dsp:nvSpPr>
      <dsp:spPr>
        <a:xfrm rot="21559477">
          <a:off x="5807300" y="3180884"/>
          <a:ext cx="714328" cy="376480"/>
        </a:xfrm>
        <a:prstGeom prst="rightArrow">
          <a:avLst>
            <a:gd name="adj1" fmla="val 60000"/>
            <a:gd name="adj2" fmla="val 50000"/>
          </a:avLst>
        </a:prstGeom>
        <a:solidFill>
          <a:schemeClr val="accent4">
            <a:hueOff val="2603087"/>
            <a:satOff val="-14800"/>
            <a:lumOff val="47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a:off x="5807304" y="3256846"/>
        <a:ext cx="601384" cy="225888"/>
      </dsp:txXfrm>
    </dsp:sp>
    <dsp:sp modelId="{057B1197-274E-428C-B202-E6B54FBC9A93}">
      <dsp:nvSpPr>
        <dsp:cNvPr id="0" name=""/>
        <dsp:cNvSpPr/>
      </dsp:nvSpPr>
      <dsp:spPr>
        <a:xfrm>
          <a:off x="6719695" y="2270026"/>
          <a:ext cx="2137289" cy="2139005"/>
        </a:xfrm>
        <a:prstGeom prst="ellipse">
          <a:avLst/>
        </a:prstGeom>
        <a:blipFill rotWithShape="0">
          <a:blip xmlns:r="http://schemas.openxmlformats.org/officeDocument/2006/relationships" r:embed="rId4"/>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pt-BR" sz="2100" kern="1200" dirty="0"/>
        </a:p>
      </dsp:txBody>
      <dsp:txXfrm>
        <a:off x="7032694" y="2583276"/>
        <a:ext cx="1511291" cy="1512505"/>
      </dsp:txXfrm>
    </dsp:sp>
    <dsp:sp modelId="{38F0B214-F3FA-48E2-969B-98DA6EDE32D4}">
      <dsp:nvSpPr>
        <dsp:cNvPr id="0" name=""/>
        <dsp:cNvSpPr/>
      </dsp:nvSpPr>
      <dsp:spPr>
        <a:xfrm rot="2302302">
          <a:off x="5639473" y="4130730"/>
          <a:ext cx="702891" cy="376480"/>
        </a:xfrm>
        <a:prstGeom prst="rightArrow">
          <a:avLst>
            <a:gd name="adj1" fmla="val 60000"/>
            <a:gd name="adj2" fmla="val 50000"/>
          </a:avLst>
        </a:prstGeom>
        <a:solidFill>
          <a:schemeClr val="accent4">
            <a:hueOff val="3904631"/>
            <a:satOff val="-22201"/>
            <a:lumOff val="71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a:off x="5651671" y="4170970"/>
        <a:ext cx="589947" cy="225888"/>
      </dsp:txXfrm>
    </dsp:sp>
    <dsp:sp modelId="{9DB33131-3909-4683-A196-368EF94275BC}">
      <dsp:nvSpPr>
        <dsp:cNvPr id="0" name=""/>
        <dsp:cNvSpPr/>
      </dsp:nvSpPr>
      <dsp:spPr>
        <a:xfrm>
          <a:off x="5726240" y="4469533"/>
          <a:ext cx="2527306" cy="1523833"/>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pt-BR" sz="2200" kern="1200"/>
        </a:p>
      </dsp:txBody>
      <dsp:txXfrm>
        <a:off x="6096355" y="4692693"/>
        <a:ext cx="1787076" cy="1077513"/>
      </dsp:txXfrm>
    </dsp:sp>
    <dsp:sp modelId="{4BF2BC6C-EFEC-44FC-9EA0-5B5E866C0F9A}">
      <dsp:nvSpPr>
        <dsp:cNvPr id="0" name=""/>
        <dsp:cNvSpPr/>
      </dsp:nvSpPr>
      <dsp:spPr>
        <a:xfrm rot="6382130">
          <a:off x="4058512" y="4275362"/>
          <a:ext cx="538841" cy="376480"/>
        </a:xfrm>
        <a:prstGeom prst="rightArrow">
          <a:avLst>
            <a:gd name="adj1" fmla="val 60000"/>
            <a:gd name="adj2" fmla="val 50000"/>
          </a:avLst>
        </a:prstGeom>
        <a:solidFill>
          <a:schemeClr val="accent4">
            <a:hueOff val="5206174"/>
            <a:satOff val="-29601"/>
            <a:lumOff val="951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rot="10800000">
        <a:off x="4130899" y="4296475"/>
        <a:ext cx="425897" cy="225888"/>
      </dsp:txXfrm>
    </dsp:sp>
    <dsp:sp modelId="{C3CA0B41-1A7D-4FA9-A86E-EA78E56CD019}">
      <dsp:nvSpPr>
        <dsp:cNvPr id="0" name=""/>
        <dsp:cNvSpPr/>
      </dsp:nvSpPr>
      <dsp:spPr>
        <a:xfrm>
          <a:off x="2932728" y="4953848"/>
          <a:ext cx="2101177" cy="1366029"/>
        </a:xfrm>
        <a:prstGeom prst="ellipse">
          <a:avLst/>
        </a:prstGeom>
        <a:blipFill rotWithShape="0">
          <a:blip xmlns:r="http://schemas.openxmlformats.org/officeDocument/2006/relationships" r:embed="rId6"/>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pt-BR" sz="2200" kern="1200"/>
        </a:p>
      </dsp:txBody>
      <dsp:txXfrm>
        <a:off x="3240438" y="5153898"/>
        <a:ext cx="1485757" cy="965929"/>
      </dsp:txXfrm>
    </dsp:sp>
    <dsp:sp modelId="{B63A8610-D677-4C44-B024-3F6CFBB9F40C}">
      <dsp:nvSpPr>
        <dsp:cNvPr id="0" name=""/>
        <dsp:cNvSpPr/>
      </dsp:nvSpPr>
      <dsp:spPr>
        <a:xfrm rot="9306608">
          <a:off x="3110096" y="3745089"/>
          <a:ext cx="674219" cy="376480"/>
        </a:xfrm>
        <a:prstGeom prst="rightArrow">
          <a:avLst>
            <a:gd name="adj1" fmla="val 60000"/>
            <a:gd name="adj2" fmla="val 50000"/>
          </a:avLst>
        </a:prstGeom>
        <a:solidFill>
          <a:schemeClr val="accent4">
            <a:hueOff val="6507718"/>
            <a:satOff val="-37001"/>
            <a:lumOff val="118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rot="10800000">
        <a:off x="3217795" y="3796617"/>
        <a:ext cx="561275" cy="225888"/>
      </dsp:txXfrm>
    </dsp:sp>
    <dsp:sp modelId="{524BDCF2-F5EE-411B-BB74-6A4A3DB93525}">
      <dsp:nvSpPr>
        <dsp:cNvPr id="0" name=""/>
        <dsp:cNvSpPr/>
      </dsp:nvSpPr>
      <dsp:spPr>
        <a:xfrm>
          <a:off x="0" y="4040454"/>
          <a:ext cx="3449421" cy="1384120"/>
        </a:xfrm>
        <a:prstGeom prst="ellipse">
          <a:avLst/>
        </a:prstGeom>
        <a:solidFill>
          <a:schemeClr val="accent4">
            <a:hueOff val="6507718"/>
            <a:satOff val="-37001"/>
            <a:lumOff val="118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pt-BR" sz="2200" b="1" kern="1200" dirty="0" smtClean="0">
              <a:solidFill>
                <a:schemeClr val="tx1"/>
              </a:solidFill>
            </a:rPr>
            <a:t>AS DIMENSÕES DA INCLUSÃO</a:t>
          </a:r>
          <a:endParaRPr lang="pt-BR" sz="2200" b="1" kern="1200" dirty="0">
            <a:solidFill>
              <a:schemeClr val="tx1"/>
            </a:solidFill>
          </a:endParaRPr>
        </a:p>
      </dsp:txBody>
      <dsp:txXfrm>
        <a:off x="505156" y="4243154"/>
        <a:ext cx="2439109" cy="978720"/>
      </dsp:txXfrm>
    </dsp:sp>
    <dsp:sp modelId="{F6E046FC-10F6-4E93-A6AF-72EF6DCAB620}">
      <dsp:nvSpPr>
        <dsp:cNvPr id="0" name=""/>
        <dsp:cNvSpPr/>
      </dsp:nvSpPr>
      <dsp:spPr>
        <a:xfrm rot="11091020">
          <a:off x="2595154" y="3054170"/>
          <a:ext cx="942435" cy="376480"/>
        </a:xfrm>
        <a:prstGeom prst="rightArrow">
          <a:avLst>
            <a:gd name="adj1" fmla="val 60000"/>
            <a:gd name="adj2" fmla="val 50000"/>
          </a:avLst>
        </a:prstGeom>
        <a:solidFill>
          <a:schemeClr val="accent4">
            <a:hueOff val="7809261"/>
            <a:satOff val="-44401"/>
            <a:lumOff val="142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rot="10800000">
        <a:off x="2707896" y="3134241"/>
        <a:ext cx="829491" cy="225888"/>
      </dsp:txXfrm>
    </dsp:sp>
    <dsp:sp modelId="{49F3EC1B-27D9-4139-8C5E-C8AF02C0551F}">
      <dsp:nvSpPr>
        <dsp:cNvPr id="0" name=""/>
        <dsp:cNvSpPr/>
      </dsp:nvSpPr>
      <dsp:spPr>
        <a:xfrm>
          <a:off x="208381" y="2390668"/>
          <a:ext cx="1952426" cy="1384120"/>
        </a:xfrm>
        <a:prstGeom prst="ellipse">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pt-BR" sz="2200" kern="1200"/>
        </a:p>
      </dsp:txBody>
      <dsp:txXfrm>
        <a:off x="494307" y="2593368"/>
        <a:ext cx="1380574" cy="978720"/>
      </dsp:txXfrm>
    </dsp:sp>
    <dsp:sp modelId="{4CECF708-6ABB-43D4-BCB4-655888D22409}">
      <dsp:nvSpPr>
        <dsp:cNvPr id="0" name=""/>
        <dsp:cNvSpPr/>
      </dsp:nvSpPr>
      <dsp:spPr>
        <a:xfrm rot="13182776">
          <a:off x="2876849" y="2156773"/>
          <a:ext cx="887207" cy="376480"/>
        </a:xfrm>
        <a:prstGeom prst="rightArrow">
          <a:avLst>
            <a:gd name="adj1" fmla="val 60000"/>
            <a:gd name="adj2" fmla="val 50000"/>
          </a:avLst>
        </a:prstGeom>
        <a:solidFill>
          <a:schemeClr val="accent4">
            <a:hueOff val="9110804"/>
            <a:satOff val="-51802"/>
            <a:lumOff val="166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rot="10800000">
        <a:off x="2976762" y="2268151"/>
        <a:ext cx="774263" cy="225888"/>
      </dsp:txXfrm>
    </dsp:sp>
    <dsp:sp modelId="{C731857E-9ED0-4F53-81DC-B7286CBAF1C9}">
      <dsp:nvSpPr>
        <dsp:cNvPr id="0" name=""/>
        <dsp:cNvSpPr/>
      </dsp:nvSpPr>
      <dsp:spPr>
        <a:xfrm>
          <a:off x="845153" y="6894"/>
          <a:ext cx="2240502" cy="2284296"/>
        </a:xfrm>
        <a:prstGeom prst="ellipse">
          <a:avLst/>
        </a:prstGeom>
        <a:blipFill rotWithShape="0">
          <a:blip xmlns:r="http://schemas.openxmlformats.org/officeDocument/2006/relationships" r:embed="rId8"/>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pt-BR" sz="2200" kern="1200">
            <a:ln>
              <a:noFill/>
            </a:ln>
          </a:endParaRPr>
        </a:p>
      </dsp:txBody>
      <dsp:txXfrm>
        <a:off x="1173267" y="341421"/>
        <a:ext cx="1584274" cy="1615242"/>
      </dsp:txXfrm>
    </dsp:sp>
    <dsp:sp modelId="{DDD129A8-C93E-447A-9420-A374C96C3329}">
      <dsp:nvSpPr>
        <dsp:cNvPr id="0" name=""/>
        <dsp:cNvSpPr/>
      </dsp:nvSpPr>
      <dsp:spPr>
        <a:xfrm rot="15962662">
          <a:off x="4231101" y="1863993"/>
          <a:ext cx="680498" cy="376480"/>
        </a:xfrm>
        <a:prstGeom prst="rightArrow">
          <a:avLst>
            <a:gd name="adj1" fmla="val 60000"/>
            <a:gd name="adj2" fmla="val 50000"/>
          </a:avLst>
        </a:prstGeom>
        <a:solidFill>
          <a:schemeClr val="accent4">
            <a:hueOff val="10412348"/>
            <a:satOff val="-59202"/>
            <a:lumOff val="1902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rot="10800000">
        <a:off x="4291469" y="1995626"/>
        <a:ext cx="567554" cy="225888"/>
      </dsp:txXfrm>
    </dsp:sp>
    <dsp:sp modelId="{EC5EB49E-D06C-4464-8238-3FA10BE4959F}">
      <dsp:nvSpPr>
        <dsp:cNvPr id="0" name=""/>
        <dsp:cNvSpPr/>
      </dsp:nvSpPr>
      <dsp:spPr>
        <a:xfrm>
          <a:off x="3548687" y="90245"/>
          <a:ext cx="1837571" cy="1373614"/>
        </a:xfrm>
        <a:prstGeom prst="ellipse">
          <a:avLst/>
        </a:prstGeom>
        <a:blipFill rotWithShape="0">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pt-BR" sz="2200" kern="1200" dirty="0"/>
        </a:p>
      </dsp:txBody>
      <dsp:txXfrm>
        <a:off x="3817793" y="291406"/>
        <a:ext cx="1299359" cy="971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0DE7F-5CCA-490C-A739-C9A84404504A}">
      <dsp:nvSpPr>
        <dsp:cNvPr id="0" name=""/>
        <dsp:cNvSpPr/>
      </dsp:nvSpPr>
      <dsp:spPr>
        <a:xfrm>
          <a:off x="5474989" y="1653844"/>
          <a:ext cx="2373882" cy="1425943"/>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pt-BR" sz="2100" b="1" kern="1200" dirty="0">
              <a:solidFill>
                <a:sysClr val="windowText" lastClr="000000"/>
              </a:solidFill>
            </a:rPr>
            <a:t>INCLUSÃO</a:t>
          </a:r>
        </a:p>
      </dsp:txBody>
      <dsp:txXfrm>
        <a:off x="5822636" y="1862669"/>
        <a:ext cx="1678588" cy="1008293"/>
      </dsp:txXfrm>
    </dsp:sp>
    <dsp:sp modelId="{F89FD934-5B71-4C2A-BAC4-CE47F0F9FE18}">
      <dsp:nvSpPr>
        <dsp:cNvPr id="0" name=""/>
        <dsp:cNvSpPr/>
      </dsp:nvSpPr>
      <dsp:spPr>
        <a:xfrm rot="12844619">
          <a:off x="4511452" y="1399819"/>
          <a:ext cx="1490329" cy="32701"/>
        </a:xfrm>
        <a:custGeom>
          <a:avLst/>
          <a:gdLst/>
          <a:ahLst/>
          <a:cxnLst/>
          <a:rect l="0" t="0" r="0" b="0"/>
          <a:pathLst>
            <a:path>
              <a:moveTo>
                <a:pt x="0" y="16350"/>
              </a:moveTo>
              <a:lnTo>
                <a:pt x="1490329" y="1635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5219359" y="1378912"/>
        <a:ext cx="74516" cy="74516"/>
      </dsp:txXfrm>
    </dsp:sp>
    <dsp:sp modelId="{5616290A-6ECE-4BC4-B28A-56C9FAA8CD0C}">
      <dsp:nvSpPr>
        <dsp:cNvPr id="0" name=""/>
        <dsp:cNvSpPr/>
      </dsp:nvSpPr>
      <dsp:spPr>
        <a:xfrm>
          <a:off x="2472369" y="161990"/>
          <a:ext cx="3144946" cy="868912"/>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ysClr val="windowText" lastClr="000000"/>
              </a:solidFill>
            </a:rPr>
            <a:t>COMPLEMENTARIDADE</a:t>
          </a:r>
          <a:endParaRPr lang="pt-BR" sz="1200" b="1" kern="1200" dirty="0">
            <a:solidFill>
              <a:sysClr val="windowText" lastClr="000000"/>
            </a:solidFill>
          </a:endParaRPr>
        </a:p>
      </dsp:txBody>
      <dsp:txXfrm>
        <a:off x="2932936" y="289239"/>
        <a:ext cx="2223812" cy="614414"/>
      </dsp:txXfrm>
    </dsp:sp>
    <dsp:sp modelId="{32AA6CC9-E729-485E-A368-25DA002F2627}">
      <dsp:nvSpPr>
        <dsp:cNvPr id="0" name=""/>
        <dsp:cNvSpPr/>
      </dsp:nvSpPr>
      <dsp:spPr>
        <a:xfrm rot="16408536">
          <a:off x="6432412" y="1348104"/>
          <a:ext cx="580794" cy="32701"/>
        </a:xfrm>
        <a:custGeom>
          <a:avLst/>
          <a:gdLst/>
          <a:ahLst/>
          <a:cxnLst/>
          <a:rect l="0" t="0" r="0" b="0"/>
          <a:pathLst>
            <a:path>
              <a:moveTo>
                <a:pt x="0" y="16350"/>
              </a:moveTo>
              <a:lnTo>
                <a:pt x="580794" y="1635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6708289" y="1349935"/>
        <a:ext cx="29039" cy="29039"/>
      </dsp:txXfrm>
    </dsp:sp>
    <dsp:sp modelId="{6A108552-4E67-4EF5-AD2F-96BB403BB434}">
      <dsp:nvSpPr>
        <dsp:cNvPr id="0" name=""/>
        <dsp:cNvSpPr/>
      </dsp:nvSpPr>
      <dsp:spPr>
        <a:xfrm>
          <a:off x="5688638" y="141158"/>
          <a:ext cx="2160233" cy="933593"/>
        </a:xfrm>
        <a:prstGeom prst="ellipse">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ysClr val="windowText" lastClr="000000"/>
              </a:solidFill>
              <a:latin typeface="Times New Roman" pitchFamily="18" charset="0"/>
              <a:cs typeface="Times New Roman" pitchFamily="18" charset="0"/>
            </a:rPr>
            <a:t>EQUIDADE </a:t>
          </a:r>
        </a:p>
        <a:p>
          <a:pPr lvl="0" algn="ctr" defTabSz="533400">
            <a:lnSpc>
              <a:spcPct val="90000"/>
            </a:lnSpc>
            <a:spcBef>
              <a:spcPct val="0"/>
            </a:spcBef>
            <a:spcAft>
              <a:spcPct val="35000"/>
            </a:spcAft>
          </a:pPr>
          <a:r>
            <a:rPr lang="pt-BR" sz="1200" b="1" kern="1200" dirty="0" smtClean="0">
              <a:solidFill>
                <a:sysClr val="windowText" lastClr="000000"/>
              </a:solidFill>
              <a:latin typeface="Times New Roman" pitchFamily="18" charset="0"/>
              <a:cs typeface="Times New Roman" pitchFamily="18" charset="0"/>
            </a:rPr>
            <a:t>IGUALDADE</a:t>
          </a:r>
          <a:endParaRPr lang="pt-BR" sz="1200" b="1" kern="1200" dirty="0">
            <a:solidFill>
              <a:sysClr val="windowText" lastClr="000000"/>
            </a:solidFill>
            <a:latin typeface="Times New Roman" pitchFamily="18" charset="0"/>
            <a:cs typeface="Times New Roman" pitchFamily="18" charset="0"/>
          </a:endParaRPr>
        </a:p>
      </dsp:txBody>
      <dsp:txXfrm>
        <a:off x="6004997" y="277880"/>
        <a:ext cx="1527515" cy="660149"/>
      </dsp:txXfrm>
    </dsp:sp>
    <dsp:sp modelId="{D68A44E1-F9C9-4F9A-A36F-37FEDA80417D}">
      <dsp:nvSpPr>
        <dsp:cNvPr id="0" name=""/>
        <dsp:cNvSpPr/>
      </dsp:nvSpPr>
      <dsp:spPr>
        <a:xfrm rot="5116400">
          <a:off x="6525229" y="3274978"/>
          <a:ext cx="426287" cy="32701"/>
        </a:xfrm>
        <a:custGeom>
          <a:avLst/>
          <a:gdLst/>
          <a:ahLst/>
          <a:cxnLst/>
          <a:rect l="0" t="0" r="0" b="0"/>
          <a:pathLst>
            <a:path>
              <a:moveTo>
                <a:pt x="0" y="16350"/>
              </a:moveTo>
              <a:lnTo>
                <a:pt x="426287" y="1635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6727715" y="3280671"/>
        <a:ext cx="21314" cy="21314"/>
      </dsp:txXfrm>
    </dsp:sp>
    <dsp:sp modelId="{BF2539E0-43C9-4E09-81B7-006FB3B969CA}">
      <dsp:nvSpPr>
        <dsp:cNvPr id="0" name=""/>
        <dsp:cNvSpPr/>
      </dsp:nvSpPr>
      <dsp:spPr>
        <a:xfrm>
          <a:off x="5780712" y="3502592"/>
          <a:ext cx="2068159" cy="1425943"/>
        </a:xfrm>
        <a:prstGeom prst="ellipse">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a:solidFill>
                <a:sysClr val="windowText" lastClr="000000"/>
              </a:solidFill>
            </a:rPr>
            <a:t>POTENCIAL HUMANO</a:t>
          </a:r>
        </a:p>
      </dsp:txBody>
      <dsp:txXfrm>
        <a:off x="6083587" y="3711417"/>
        <a:ext cx="1462409" cy="1008293"/>
      </dsp:txXfrm>
    </dsp:sp>
    <dsp:sp modelId="{CD424CD7-EC4B-45E6-8989-1C175435E4E4}">
      <dsp:nvSpPr>
        <dsp:cNvPr id="0" name=""/>
        <dsp:cNvSpPr/>
      </dsp:nvSpPr>
      <dsp:spPr>
        <a:xfrm rot="7792743">
          <a:off x="5022798" y="3505186"/>
          <a:ext cx="1348705" cy="32701"/>
        </a:xfrm>
        <a:custGeom>
          <a:avLst/>
          <a:gdLst/>
          <a:ahLst/>
          <a:cxnLst/>
          <a:rect l="0" t="0" r="0" b="0"/>
          <a:pathLst>
            <a:path>
              <a:moveTo>
                <a:pt x="0" y="16350"/>
              </a:moveTo>
              <a:lnTo>
                <a:pt x="1348705" y="1635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5663433" y="3487819"/>
        <a:ext cx="67435" cy="67435"/>
      </dsp:txXfrm>
    </dsp:sp>
    <dsp:sp modelId="{82B48090-452D-4BDD-A542-ABA6C6E98E41}">
      <dsp:nvSpPr>
        <dsp:cNvPr id="0" name=""/>
        <dsp:cNvSpPr/>
      </dsp:nvSpPr>
      <dsp:spPr>
        <a:xfrm>
          <a:off x="3600400" y="3957577"/>
          <a:ext cx="2273481" cy="1425943"/>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ysClr val="windowText" lastClr="000000"/>
              </a:solidFill>
              <a:latin typeface="Times New Roman" pitchFamily="18" charset="0"/>
              <a:cs typeface="Times New Roman" pitchFamily="18" charset="0"/>
            </a:rPr>
            <a:t>CONEXÕES E RELAÇÕES</a:t>
          </a:r>
          <a:endParaRPr lang="pt-BR" sz="1200" b="1" kern="1200" dirty="0">
            <a:solidFill>
              <a:sysClr val="windowText" lastClr="000000"/>
            </a:solidFill>
            <a:latin typeface="Times New Roman" pitchFamily="18" charset="0"/>
            <a:cs typeface="Times New Roman" pitchFamily="18" charset="0"/>
          </a:endParaRPr>
        </a:p>
      </dsp:txBody>
      <dsp:txXfrm>
        <a:off x="3933344" y="4166402"/>
        <a:ext cx="1607593" cy="1008293"/>
      </dsp:txXfrm>
    </dsp:sp>
    <dsp:sp modelId="{ACF9F7B0-753F-4CF0-8A1F-7D79F737482A}">
      <dsp:nvSpPr>
        <dsp:cNvPr id="0" name=""/>
        <dsp:cNvSpPr/>
      </dsp:nvSpPr>
      <dsp:spPr>
        <a:xfrm rot="9187985">
          <a:off x="3090185" y="3446519"/>
          <a:ext cx="2816416" cy="32701"/>
        </a:xfrm>
        <a:custGeom>
          <a:avLst/>
          <a:gdLst/>
          <a:ahLst/>
          <a:cxnLst/>
          <a:rect l="0" t="0" r="0" b="0"/>
          <a:pathLst>
            <a:path>
              <a:moveTo>
                <a:pt x="0" y="16350"/>
              </a:moveTo>
              <a:lnTo>
                <a:pt x="2816416" y="1635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pt-BR" sz="1000" kern="1200"/>
        </a:p>
      </dsp:txBody>
      <dsp:txXfrm rot="10800000">
        <a:off x="4427982" y="3392460"/>
        <a:ext cx="140820" cy="140820"/>
      </dsp:txXfrm>
    </dsp:sp>
    <dsp:sp modelId="{A9073813-B069-47F8-A411-36F28AA190ED}">
      <dsp:nvSpPr>
        <dsp:cNvPr id="0" name=""/>
        <dsp:cNvSpPr/>
      </dsp:nvSpPr>
      <dsp:spPr>
        <a:xfrm>
          <a:off x="1019723" y="3865360"/>
          <a:ext cx="2553650" cy="142594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ysClr val="windowText" lastClr="000000"/>
              </a:solidFill>
              <a:latin typeface="Times New Roman" pitchFamily="18" charset="0"/>
              <a:cs typeface="Times New Roman" pitchFamily="18" charset="0"/>
            </a:rPr>
            <a:t>ALTERIDADE – </a:t>
          </a:r>
          <a:r>
            <a:rPr lang="pt-BR" sz="1200" b="1" i="0" kern="1200" dirty="0" smtClean="0">
              <a:solidFill>
                <a:schemeClr val="tx1"/>
              </a:solidFill>
              <a:latin typeface="Times New Roman" pitchFamily="18" charset="0"/>
              <a:cs typeface="Times New Roman" pitchFamily="18" charset="0"/>
            </a:rPr>
            <a:t>INTERAÇÃO ENTRE O “EU”, INTERIOR E PARTICULAR A CADA UM, E O “OUTRO”</a:t>
          </a:r>
          <a:endParaRPr lang="pt-BR" sz="1200" b="1" kern="1200" dirty="0">
            <a:solidFill>
              <a:schemeClr val="tx1"/>
            </a:solidFill>
            <a:latin typeface="Times New Roman" pitchFamily="18" charset="0"/>
            <a:cs typeface="Times New Roman" pitchFamily="18" charset="0"/>
          </a:endParaRPr>
        </a:p>
      </dsp:txBody>
      <dsp:txXfrm>
        <a:off x="1393696" y="4074185"/>
        <a:ext cx="1805704" cy="1008293"/>
      </dsp:txXfrm>
    </dsp:sp>
    <dsp:sp modelId="{136C7286-20B6-4D6B-B9B4-73AC780E9C6A}">
      <dsp:nvSpPr>
        <dsp:cNvPr id="0" name=""/>
        <dsp:cNvSpPr/>
      </dsp:nvSpPr>
      <dsp:spPr>
        <a:xfrm rot="10292207">
          <a:off x="2354142" y="2755383"/>
          <a:ext cx="3172944" cy="32701"/>
        </a:xfrm>
        <a:custGeom>
          <a:avLst/>
          <a:gdLst/>
          <a:ahLst/>
          <a:cxnLst/>
          <a:rect l="0" t="0" r="0" b="0"/>
          <a:pathLst>
            <a:path>
              <a:moveTo>
                <a:pt x="0" y="16350"/>
              </a:moveTo>
              <a:lnTo>
                <a:pt x="3172944" y="1635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pt-BR" sz="1100" kern="1200"/>
        </a:p>
      </dsp:txBody>
      <dsp:txXfrm rot="10800000">
        <a:off x="3861290" y="2692410"/>
        <a:ext cx="158647" cy="158647"/>
      </dsp:txXfrm>
    </dsp:sp>
    <dsp:sp modelId="{EC882EEA-916A-43C2-8EA9-51247E250B0B}">
      <dsp:nvSpPr>
        <dsp:cNvPr id="0" name=""/>
        <dsp:cNvSpPr/>
      </dsp:nvSpPr>
      <dsp:spPr>
        <a:xfrm>
          <a:off x="288026" y="2445418"/>
          <a:ext cx="2108000" cy="1425943"/>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ysClr val="windowText" lastClr="000000"/>
              </a:solidFill>
              <a:latin typeface="Times New Roman" pitchFamily="18" charset="0"/>
              <a:cs typeface="Times New Roman" pitchFamily="18" charset="0"/>
            </a:rPr>
            <a:t>AMBIENTE – AMBIÊNCIA  CONVIVÊNCIA</a:t>
          </a:r>
          <a:endParaRPr lang="pt-BR" sz="1200" b="1" kern="1200" dirty="0">
            <a:solidFill>
              <a:sysClr val="windowText" lastClr="000000"/>
            </a:solidFill>
            <a:latin typeface="Times New Roman" pitchFamily="18" charset="0"/>
            <a:cs typeface="Times New Roman" pitchFamily="18" charset="0"/>
          </a:endParaRPr>
        </a:p>
      </dsp:txBody>
      <dsp:txXfrm>
        <a:off x="596735" y="2654243"/>
        <a:ext cx="1490582" cy="1008293"/>
      </dsp:txXfrm>
    </dsp:sp>
    <dsp:sp modelId="{16DCDDEA-CD3E-444D-92CE-529966F4F4D1}">
      <dsp:nvSpPr>
        <dsp:cNvPr id="0" name=""/>
        <dsp:cNvSpPr/>
      </dsp:nvSpPr>
      <dsp:spPr>
        <a:xfrm rot="11278414">
          <a:off x="3395344" y="2041451"/>
          <a:ext cx="2120908" cy="32701"/>
        </a:xfrm>
        <a:custGeom>
          <a:avLst/>
          <a:gdLst/>
          <a:ahLst/>
          <a:cxnLst/>
          <a:rect l="0" t="0" r="0" b="0"/>
          <a:pathLst>
            <a:path>
              <a:moveTo>
                <a:pt x="0" y="16350"/>
              </a:moveTo>
              <a:lnTo>
                <a:pt x="2120908" y="1635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kern="1200"/>
        </a:p>
      </dsp:txBody>
      <dsp:txXfrm rot="10800000">
        <a:off x="4402776" y="2004779"/>
        <a:ext cx="106045" cy="106045"/>
      </dsp:txXfrm>
    </dsp:sp>
    <dsp:sp modelId="{90A2D945-649C-4D26-82A2-4AA1947408B4}">
      <dsp:nvSpPr>
        <dsp:cNvPr id="0" name=""/>
        <dsp:cNvSpPr/>
      </dsp:nvSpPr>
      <dsp:spPr>
        <a:xfrm>
          <a:off x="115645" y="973323"/>
          <a:ext cx="3375735" cy="1425943"/>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ysClr val="windowText" lastClr="000000"/>
              </a:solidFill>
              <a:latin typeface="Times New Roman" pitchFamily="18" charset="0"/>
              <a:cs typeface="Times New Roman" pitchFamily="18" charset="0"/>
            </a:rPr>
            <a:t>DIFERENÇA </a:t>
          </a:r>
          <a:r>
            <a:rPr lang="pt-BR" sz="1200" b="1" kern="1200" dirty="0">
              <a:solidFill>
                <a:sysClr val="windowText" lastClr="000000"/>
              </a:solidFill>
              <a:latin typeface="Times New Roman" pitchFamily="18" charset="0"/>
              <a:cs typeface="Times New Roman" pitchFamily="18" charset="0"/>
            </a:rPr>
            <a:t>HUMAMA </a:t>
          </a:r>
        </a:p>
        <a:p>
          <a:pPr lvl="0" algn="ctr" defTabSz="533400">
            <a:lnSpc>
              <a:spcPct val="90000"/>
            </a:lnSpc>
            <a:spcBef>
              <a:spcPct val="0"/>
            </a:spcBef>
            <a:spcAft>
              <a:spcPct val="35000"/>
            </a:spcAft>
          </a:pPr>
          <a:r>
            <a:rPr lang="pt-BR" sz="1200" b="1" kern="1200" dirty="0">
              <a:solidFill>
                <a:sysClr val="windowText" lastClr="000000"/>
              </a:solidFill>
              <a:latin typeface="Times New Roman" pitchFamily="18" charset="0"/>
              <a:cs typeface="Times New Roman" pitchFamily="18" charset="0"/>
            </a:rPr>
            <a:t>- PESSOA, PROCESSO , CONTEXTO E O TEMPO </a:t>
          </a:r>
        </a:p>
      </dsp:txBody>
      <dsp:txXfrm>
        <a:off x="610010" y="1182148"/>
        <a:ext cx="2387005" cy="100829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37C2C34-D237-4D2A-AF06-902F5EBA6D7D}" type="datetimeFigureOut">
              <a:rPr lang="pt-BR" smtClean="0"/>
              <a:pPr/>
              <a:t>03/05/2018</a:t>
            </a:fld>
            <a:endParaRPr 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3CFA352-F224-44A5-ADCF-AA75040313C1}" type="slidenum">
              <a:rPr lang="pt-BR" smtClean="0"/>
              <a:pPr/>
              <a:t>‹nº›</a:t>
            </a:fld>
            <a:endParaRPr lang="pt-BR"/>
          </a:p>
        </p:txBody>
      </p:sp>
    </p:spTree>
    <p:extLst>
      <p:ext uri="{BB962C8B-B14F-4D97-AF65-F5344CB8AC3E}">
        <p14:creationId xmlns:p14="http://schemas.microsoft.com/office/powerpoint/2010/main" val="3094136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3CFA352-F224-44A5-ADCF-AA75040313C1}" type="slidenum">
              <a:rPr lang="pt-BR" smtClean="0"/>
              <a:pPr/>
              <a:t>12</a:t>
            </a:fld>
            <a:endParaRPr lang="pt-BR"/>
          </a:p>
        </p:txBody>
      </p:sp>
    </p:spTree>
    <p:extLst>
      <p:ext uri="{BB962C8B-B14F-4D97-AF65-F5344CB8AC3E}">
        <p14:creationId xmlns:p14="http://schemas.microsoft.com/office/powerpoint/2010/main" val="2579090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1">
        <a:schemeClr val="bg1"/>
      </p:bgRef>
    </p:bg>
    <p:spTree>
      <p:nvGrpSpPr>
        <p:cNvPr id="1" name=""/>
        <p:cNvGrpSpPr/>
        <p:nvPr/>
      </p:nvGrpSpPr>
      <p:grpSpPr>
        <a:xfrm>
          <a:off x="0" y="0"/>
          <a:ext cx="0" cy="0"/>
          <a:chOff x="0" y="0"/>
          <a:chExt cx="0" cy="0"/>
        </a:xfrm>
      </p:grpSpPr>
      <p:sp>
        <p:nvSpPr>
          <p:cNvPr id="8" name="Título 7"/>
          <p:cNvSpPr>
            <a:spLocks noGrp="1"/>
          </p:cNvSpPr>
          <p:nvPr>
            <p:ph type="ctrTitle"/>
          </p:nvPr>
        </p:nvSpPr>
        <p:spPr>
          <a:xfrm>
            <a:off x="2286000" y="3124200"/>
            <a:ext cx="6172200" cy="1894362"/>
          </a:xfrm>
        </p:spPr>
        <p:txBody>
          <a:bodyPr/>
          <a:lstStyle>
            <a:lvl1pPr>
              <a:defRPr b="1"/>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bwMode="auto">
          <a:xfrm rot="5400000">
            <a:off x="7764621" y="1174097"/>
            <a:ext cx="2286000" cy="381000"/>
          </a:xfrm>
        </p:spPr>
        <p:txBody>
          <a:bodyPr/>
          <a:lstStyle/>
          <a:p>
            <a:fld id="{8FAAA28A-E2C2-43CE-81BE-4B6EE2E701B2}" type="datetimeFigureOut">
              <a:rPr lang="pt-BR" smtClean="0"/>
              <a:pPr/>
              <a:t>03/05/2018</a:t>
            </a:fld>
            <a:endParaRPr lang="pt-BR"/>
          </a:p>
        </p:txBody>
      </p:sp>
      <p:sp>
        <p:nvSpPr>
          <p:cNvPr id="17" name="Espaço Reservado para Rodapé 16"/>
          <p:cNvSpPr>
            <a:spLocks noGrp="1"/>
          </p:cNvSpPr>
          <p:nvPr>
            <p:ph type="ftr" sz="quarter" idx="11"/>
          </p:nvPr>
        </p:nvSpPr>
        <p:spPr bwMode="auto">
          <a:xfrm rot="5400000">
            <a:off x="7077269" y="4181669"/>
            <a:ext cx="3657600" cy="384048"/>
          </a:xfrm>
        </p:spPr>
        <p:txBody>
          <a:bodyPr/>
          <a:lstStyle/>
          <a:p>
            <a:endParaRPr lang="pt-BR"/>
          </a:p>
        </p:txBody>
      </p:sp>
      <p:sp>
        <p:nvSpPr>
          <p:cNvPr id="10" name="Retângu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ângu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tângu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ângu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ector reto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ector reto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ector reto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ector reto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ector reto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tângu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ço Reservado para Número de Slide 28"/>
          <p:cNvSpPr>
            <a:spLocks noGrp="1"/>
          </p:cNvSpPr>
          <p:nvPr>
            <p:ph type="sldNum" sz="quarter" idx="12"/>
          </p:nvPr>
        </p:nvSpPr>
        <p:spPr bwMode="auto">
          <a:xfrm>
            <a:off x="1325544" y="4928702"/>
            <a:ext cx="609600" cy="517524"/>
          </a:xfrm>
        </p:spPr>
        <p:txBody>
          <a:bodyPr/>
          <a:lstStyle/>
          <a:p>
            <a:fld id="{A3FB22E4-F78E-49F7-9221-1FE2CAC5DFE1}"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8FAAA28A-E2C2-43CE-81BE-4B6EE2E701B2}" type="datetimeFigureOut">
              <a:rPr lang="pt-BR" smtClean="0"/>
              <a:pPr/>
              <a:t>03/05/2018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3FB22E4-F78E-49F7-9221-1FE2CAC5DFE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1676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8FAAA28A-E2C2-43CE-81BE-4B6EE2E701B2}" type="datetimeFigureOut">
              <a:rPr lang="pt-BR" smtClean="0"/>
              <a:pPr/>
              <a:t>03/05/2018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3FB22E4-F78E-49F7-9221-1FE2CAC5DFE1}"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lIns="38405" tIns="19202" rIns="38405" bIns="19202" rtlCol="0">
            <a:normAutofit/>
          </a:bodyPr>
          <a:lstStyle/>
          <a:p>
            <a:pPr lvl="0"/>
            <a:endParaRPr lang="en-US" noProof="0"/>
          </a:p>
        </p:txBody>
      </p:sp>
    </p:spTree>
    <p:extLst>
      <p:ext uri="{BB962C8B-B14F-4D97-AF65-F5344CB8AC3E}">
        <p14:creationId xmlns:p14="http://schemas.microsoft.com/office/powerpoint/2010/main" val="346473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8" name="Espaço Reservado para Conteúdo 7"/>
          <p:cNvSpPr>
            <a:spLocks noGrp="1"/>
          </p:cNvSpPr>
          <p:nvPr>
            <p:ph sz="quarter" idx="1"/>
          </p:nvPr>
        </p:nvSpPr>
        <p:spPr>
          <a:xfrm>
            <a:off x="457200" y="1600200"/>
            <a:ext cx="7467600" cy="487375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4"/>
          </p:nvPr>
        </p:nvSpPr>
        <p:spPr/>
        <p:txBody>
          <a:bodyPr rtlCol="0"/>
          <a:lstStyle/>
          <a:p>
            <a:fld id="{8FAAA28A-E2C2-43CE-81BE-4B6EE2E701B2}" type="datetimeFigureOut">
              <a:rPr lang="pt-BR" smtClean="0"/>
              <a:pPr/>
              <a:t>03/05/2018</a:t>
            </a:fld>
            <a:endParaRPr lang="pt-BR"/>
          </a:p>
        </p:txBody>
      </p:sp>
      <p:sp>
        <p:nvSpPr>
          <p:cNvPr id="9" name="Espaço Reservado para Número de Slide 8"/>
          <p:cNvSpPr>
            <a:spLocks noGrp="1"/>
          </p:cNvSpPr>
          <p:nvPr>
            <p:ph type="sldNum" sz="quarter" idx="15"/>
          </p:nvPr>
        </p:nvSpPr>
        <p:spPr/>
        <p:txBody>
          <a:bodyPr rtlCol="0"/>
          <a:lstStyle/>
          <a:p>
            <a:fld id="{A3FB22E4-F78E-49F7-9221-1FE2CAC5DFE1}" type="slidenum">
              <a:rPr lang="pt-BR" smtClean="0"/>
              <a:pPr/>
              <a:t>‹nº›</a:t>
            </a:fld>
            <a:endParaRPr lang="pt-BR"/>
          </a:p>
        </p:txBody>
      </p:sp>
      <p:sp>
        <p:nvSpPr>
          <p:cNvPr id="10" name="Espaço Reservado para Rodapé 9"/>
          <p:cNvSpPr>
            <a:spLocks noGrp="1"/>
          </p:cNvSpPr>
          <p:nvPr>
            <p:ph type="ftr" sz="quarter" idx="16"/>
          </p:nvPr>
        </p:nvSpPr>
        <p:spPr/>
        <p:txBody>
          <a:bodyPr rtlCol="0"/>
          <a:lstStyle/>
          <a:p>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0" y="2895600"/>
            <a:ext cx="6172200" cy="2053590"/>
          </a:xfrm>
        </p:spPr>
        <p:txBody>
          <a:bodyPr/>
          <a:lstStyle>
            <a:lvl1pPr algn="l">
              <a:buNone/>
              <a:defRPr sz="3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bwMode="auto">
          <a:xfrm rot="5400000">
            <a:off x="7763256" y="1170432"/>
            <a:ext cx="2286000" cy="381000"/>
          </a:xfrm>
        </p:spPr>
        <p:txBody>
          <a:bodyPr/>
          <a:lstStyle/>
          <a:p>
            <a:fld id="{8FAAA28A-E2C2-43CE-81BE-4B6EE2E701B2}" type="datetimeFigureOut">
              <a:rPr lang="pt-BR" smtClean="0"/>
              <a:pPr/>
              <a:t>03/05/2018</a:t>
            </a:fld>
            <a:endParaRPr lang="pt-BR"/>
          </a:p>
        </p:txBody>
      </p:sp>
      <p:sp>
        <p:nvSpPr>
          <p:cNvPr id="5" name="Espaço Reservado para Rodapé 4"/>
          <p:cNvSpPr>
            <a:spLocks noGrp="1"/>
          </p:cNvSpPr>
          <p:nvPr>
            <p:ph type="ftr" sz="quarter" idx="11"/>
          </p:nvPr>
        </p:nvSpPr>
        <p:spPr bwMode="auto">
          <a:xfrm rot="5400000">
            <a:off x="7077456" y="4178808"/>
            <a:ext cx="3657600" cy="384048"/>
          </a:xfrm>
        </p:spPr>
        <p:txBody>
          <a:bodyPr/>
          <a:lstStyle/>
          <a:p>
            <a:endParaRPr lang="pt-BR"/>
          </a:p>
        </p:txBody>
      </p:sp>
      <p:sp>
        <p:nvSpPr>
          <p:cNvPr id="9" name="Retângu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ângu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ector reto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ector reto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ector reto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ector reto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ângu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ector reto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ço Reservado para Número de Slide 5"/>
          <p:cNvSpPr>
            <a:spLocks noGrp="1"/>
          </p:cNvSpPr>
          <p:nvPr>
            <p:ph type="sldNum" sz="quarter" idx="12"/>
          </p:nvPr>
        </p:nvSpPr>
        <p:spPr bwMode="auto">
          <a:xfrm>
            <a:off x="1340616" y="4928702"/>
            <a:ext cx="609600" cy="517524"/>
          </a:xfrm>
        </p:spPr>
        <p:txBody>
          <a:bodyPr/>
          <a:lstStyle/>
          <a:p>
            <a:fld id="{A3FB22E4-F78E-49F7-9221-1FE2CAC5DFE1}"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5" name="Espaço Reservado para Data 4"/>
          <p:cNvSpPr>
            <a:spLocks noGrp="1"/>
          </p:cNvSpPr>
          <p:nvPr>
            <p:ph type="dt" sz="half" idx="10"/>
          </p:nvPr>
        </p:nvSpPr>
        <p:spPr/>
        <p:txBody>
          <a:bodyPr/>
          <a:lstStyle/>
          <a:p>
            <a:fld id="{8FAAA28A-E2C2-43CE-81BE-4B6EE2E701B2}" type="datetimeFigureOut">
              <a:rPr lang="pt-BR" smtClean="0"/>
              <a:pPr/>
              <a:t>03/05/2018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3FB22E4-F78E-49F7-9221-1FE2CAC5DFE1}" type="slidenum">
              <a:rPr lang="pt-BR" smtClean="0"/>
              <a:pPr/>
              <a:t>‹nº›</a:t>
            </a:fld>
            <a:endParaRPr lang="pt-BR"/>
          </a:p>
        </p:txBody>
      </p:sp>
      <p:sp>
        <p:nvSpPr>
          <p:cNvPr id="9" name="Espaço Reservado para Conteúdo 8"/>
          <p:cNvSpPr>
            <a:spLocks noGrp="1"/>
          </p:cNvSpPr>
          <p:nvPr>
            <p:ph sz="quarter" idx="1"/>
          </p:nvPr>
        </p:nvSpPr>
        <p:spPr>
          <a:xfrm>
            <a:off x="457200"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270248"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7543800" cy="1143000"/>
          </a:xfrm>
        </p:spPr>
        <p:txBody>
          <a:bodyPr anchor="b"/>
          <a:lstStyle>
            <a:lvl1pPr>
              <a:defRPr/>
            </a:lvl1pPr>
          </a:lstStyle>
          <a:p>
            <a:r>
              <a:rPr kumimoji="0" lang="pt-BR" smtClean="0"/>
              <a:t>Clique para editar o título mestre</a:t>
            </a:r>
            <a:endParaRPr kumimoji="0" lang="en-US"/>
          </a:p>
        </p:txBody>
      </p:sp>
      <p:sp>
        <p:nvSpPr>
          <p:cNvPr id="7" name="Espaço Reservado para Data 6"/>
          <p:cNvSpPr>
            <a:spLocks noGrp="1"/>
          </p:cNvSpPr>
          <p:nvPr>
            <p:ph type="dt" sz="half" idx="10"/>
          </p:nvPr>
        </p:nvSpPr>
        <p:spPr/>
        <p:txBody>
          <a:bodyPr/>
          <a:lstStyle/>
          <a:p>
            <a:fld id="{8FAAA28A-E2C2-43CE-81BE-4B6EE2E701B2}" type="datetimeFigureOut">
              <a:rPr lang="pt-BR" smtClean="0"/>
              <a:pPr/>
              <a:t>03/05/2018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3FB22E4-F78E-49F7-9221-1FE2CAC5DFE1}" type="slidenum">
              <a:rPr lang="pt-BR" smtClean="0"/>
              <a:pPr/>
              <a:t>‹nº›</a:t>
            </a:fld>
            <a:endParaRPr lang="pt-BR"/>
          </a:p>
        </p:txBody>
      </p:sp>
      <p:sp>
        <p:nvSpPr>
          <p:cNvPr id="11" name="Espaço Reservado para Conteúdo 10"/>
          <p:cNvSpPr>
            <a:spLocks noGrp="1"/>
          </p:cNvSpPr>
          <p:nvPr>
            <p:ph sz="quarter" idx="2"/>
          </p:nvPr>
        </p:nvSpPr>
        <p:spPr>
          <a:xfrm>
            <a:off x="457200"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371975"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2" name="Espaço Reservado para Tex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
        <p:nvSpPr>
          <p:cNvPr id="14" name="Espaço Reservado para Tex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6" name="Espaço Reservado para Data 5"/>
          <p:cNvSpPr>
            <a:spLocks noGrp="1"/>
          </p:cNvSpPr>
          <p:nvPr>
            <p:ph type="dt" sz="half" idx="10"/>
          </p:nvPr>
        </p:nvSpPr>
        <p:spPr/>
        <p:txBody>
          <a:bodyPr rtlCol="0"/>
          <a:lstStyle/>
          <a:p>
            <a:fld id="{8FAAA28A-E2C2-43CE-81BE-4B6EE2E701B2}" type="datetimeFigureOut">
              <a:rPr lang="pt-BR" smtClean="0"/>
              <a:pPr/>
              <a:t>03/05/2018</a:t>
            </a:fld>
            <a:endParaRPr lang="pt-BR"/>
          </a:p>
        </p:txBody>
      </p:sp>
      <p:sp>
        <p:nvSpPr>
          <p:cNvPr id="7" name="Espaço Reservado para Número de Slide 6"/>
          <p:cNvSpPr>
            <a:spLocks noGrp="1"/>
          </p:cNvSpPr>
          <p:nvPr>
            <p:ph type="sldNum" sz="quarter" idx="11"/>
          </p:nvPr>
        </p:nvSpPr>
        <p:spPr/>
        <p:txBody>
          <a:bodyPr rtlCol="0"/>
          <a:lstStyle/>
          <a:p>
            <a:fld id="{A3FB22E4-F78E-49F7-9221-1FE2CAC5DFE1}" type="slidenum">
              <a:rPr lang="pt-BR" smtClean="0"/>
              <a:pPr/>
              <a:t>‹nº›</a:t>
            </a:fld>
            <a:endParaRPr lang="pt-BR"/>
          </a:p>
        </p:txBody>
      </p:sp>
      <p:sp>
        <p:nvSpPr>
          <p:cNvPr id="8" name="Espaço Reservado para Rodapé 7"/>
          <p:cNvSpPr>
            <a:spLocks noGrp="1"/>
          </p:cNvSpPr>
          <p:nvPr>
            <p:ph type="ftr" sz="quarter" idx="12"/>
          </p:nvPr>
        </p:nvSpPr>
        <p:spPr/>
        <p:txBody>
          <a:bodyPr rtlCol="0"/>
          <a:lstStyle/>
          <a:p>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FAAA28A-E2C2-43CE-81BE-4B6EE2E701B2}" type="datetimeFigureOut">
              <a:rPr lang="pt-BR" smtClean="0"/>
              <a:pPr/>
              <a:t>03/05/2018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3FB22E4-F78E-49F7-9221-1FE2CAC5DFE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Ref idx="1001">
        <a:schemeClr val="bg1"/>
      </p:bgRef>
    </p:bg>
    <p:spTree>
      <p:nvGrpSpPr>
        <p:cNvPr id="1" name=""/>
        <p:cNvGrpSpPr/>
        <p:nvPr/>
      </p:nvGrpSpPr>
      <p:grpSpPr>
        <a:xfrm>
          <a:off x="0" y="0"/>
          <a:ext cx="0" cy="0"/>
          <a:chOff x="0" y="0"/>
          <a:chExt cx="0" cy="0"/>
        </a:xfrm>
      </p:grpSpPr>
      <p:sp>
        <p:nvSpPr>
          <p:cNvPr id="10" name="Conector reto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ítu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8" name="Conector reto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ector reto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ector reto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tângu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ector reto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ço Reservado para Conteúdo 17"/>
          <p:cNvSpPr>
            <a:spLocks noGrp="1"/>
          </p:cNvSpPr>
          <p:nvPr>
            <p:ph sz="quarter" idx="1"/>
          </p:nvPr>
        </p:nvSpPr>
        <p:spPr>
          <a:xfrm>
            <a:off x="304800" y="274320"/>
            <a:ext cx="5638800" cy="6327648"/>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1" name="Espaço Reservado para Data 20"/>
          <p:cNvSpPr>
            <a:spLocks noGrp="1"/>
          </p:cNvSpPr>
          <p:nvPr>
            <p:ph type="dt" sz="half" idx="14"/>
          </p:nvPr>
        </p:nvSpPr>
        <p:spPr/>
        <p:txBody>
          <a:bodyPr rtlCol="0"/>
          <a:lstStyle/>
          <a:p>
            <a:fld id="{8FAAA28A-E2C2-43CE-81BE-4B6EE2E701B2}" type="datetimeFigureOut">
              <a:rPr lang="pt-BR" smtClean="0"/>
              <a:pPr/>
              <a:t>03/05/2018</a:t>
            </a:fld>
            <a:endParaRPr lang="pt-BR"/>
          </a:p>
        </p:txBody>
      </p:sp>
      <p:sp>
        <p:nvSpPr>
          <p:cNvPr id="22" name="Espaço Reservado para Número de Slide 21"/>
          <p:cNvSpPr>
            <a:spLocks noGrp="1"/>
          </p:cNvSpPr>
          <p:nvPr>
            <p:ph type="sldNum" sz="quarter" idx="15"/>
          </p:nvPr>
        </p:nvSpPr>
        <p:spPr/>
        <p:txBody>
          <a:bodyPr rtlCol="0"/>
          <a:lstStyle/>
          <a:p>
            <a:fld id="{A3FB22E4-F78E-49F7-9221-1FE2CAC5DFE1}" type="slidenum">
              <a:rPr lang="pt-BR" smtClean="0"/>
              <a:pPr/>
              <a:t>‹nº›</a:t>
            </a:fld>
            <a:endParaRPr lang="pt-BR"/>
          </a:p>
        </p:txBody>
      </p:sp>
      <p:sp>
        <p:nvSpPr>
          <p:cNvPr id="23" name="Espaço Reservado para Rodapé 22"/>
          <p:cNvSpPr>
            <a:spLocks noGrp="1"/>
          </p:cNvSpPr>
          <p:nvPr>
            <p:ph type="ftr" sz="quarter" idx="16"/>
          </p:nvPr>
        </p:nvSpPr>
        <p:spPr/>
        <p:txBody>
          <a:bodyPr rtlCol="0"/>
          <a:lstStyle/>
          <a:p>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Conector reto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ítulo 1"/>
          <p:cNvSpPr>
            <a:spLocks noGrp="1"/>
          </p:cNvSpPr>
          <p:nvPr>
            <p:ph type="title"/>
          </p:nvPr>
        </p:nvSpPr>
        <p:spPr>
          <a:xfrm rot="5400000">
            <a:off x="3350133" y="3200400"/>
            <a:ext cx="6309360" cy="457200"/>
          </a:xfrm>
        </p:spPr>
        <p:txBody>
          <a:bodyPr anchor="b"/>
          <a:lstStyle>
            <a:lvl1pPr algn="l">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10" name="Conector reto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tângu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ector reto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ector reto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ector reto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ço Reservado para Data 16"/>
          <p:cNvSpPr>
            <a:spLocks noGrp="1"/>
          </p:cNvSpPr>
          <p:nvPr>
            <p:ph type="dt" sz="half" idx="10"/>
          </p:nvPr>
        </p:nvSpPr>
        <p:spPr/>
        <p:txBody>
          <a:bodyPr rtlCol="0"/>
          <a:lstStyle/>
          <a:p>
            <a:fld id="{8FAAA28A-E2C2-43CE-81BE-4B6EE2E701B2}" type="datetimeFigureOut">
              <a:rPr lang="pt-BR" smtClean="0"/>
              <a:pPr/>
              <a:t>03/05/2018</a:t>
            </a:fld>
            <a:endParaRPr lang="pt-BR"/>
          </a:p>
        </p:txBody>
      </p:sp>
      <p:sp>
        <p:nvSpPr>
          <p:cNvPr id="18" name="Espaço Reservado para Número de Slide 17"/>
          <p:cNvSpPr>
            <a:spLocks noGrp="1"/>
          </p:cNvSpPr>
          <p:nvPr>
            <p:ph type="sldNum" sz="quarter" idx="11"/>
          </p:nvPr>
        </p:nvSpPr>
        <p:spPr/>
        <p:txBody>
          <a:bodyPr rtlCol="0"/>
          <a:lstStyle/>
          <a:p>
            <a:fld id="{A3FB22E4-F78E-49F7-9221-1FE2CAC5DFE1}" type="slidenum">
              <a:rPr lang="pt-BR" smtClean="0"/>
              <a:pPr/>
              <a:t>‹nº›</a:t>
            </a:fld>
            <a:endParaRPr lang="pt-BR"/>
          </a:p>
        </p:txBody>
      </p:sp>
      <p:sp>
        <p:nvSpPr>
          <p:cNvPr id="21" name="Espaço Reservado para Rodapé 20"/>
          <p:cNvSpPr>
            <a:spLocks noGrp="1"/>
          </p:cNvSpPr>
          <p:nvPr>
            <p:ph type="ftr" sz="quarter" idx="12"/>
          </p:nvPr>
        </p:nvSpPr>
        <p:spPr/>
        <p:txBody>
          <a:bodyPr rtlCol="0"/>
          <a:lstStyle/>
          <a:p>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ço Reservado para Título 21"/>
          <p:cNvSpPr>
            <a:spLocks noGrp="1"/>
          </p:cNvSpPr>
          <p:nvPr>
            <p:ph type="title"/>
          </p:nvPr>
        </p:nvSpPr>
        <p:spPr>
          <a:xfrm>
            <a:off x="457200" y="274638"/>
            <a:ext cx="7467600" cy="1143000"/>
          </a:xfrm>
          <a:prstGeom prst="rect">
            <a:avLst/>
          </a:prstGeom>
        </p:spPr>
        <p:txBody>
          <a:bodyPr vert="horz" anchor="b">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FAAA28A-E2C2-43CE-81BE-4B6EE2E701B2}" type="datetimeFigureOut">
              <a:rPr lang="pt-BR" smtClean="0"/>
              <a:pPr/>
              <a:t>03/05/2018</a:t>
            </a:fld>
            <a:endParaRPr lang="pt-BR"/>
          </a:p>
        </p:txBody>
      </p:sp>
      <p:sp>
        <p:nvSpPr>
          <p:cNvPr id="3" name="Espaço Reservado para Rodapé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t-BR"/>
          </a:p>
        </p:txBody>
      </p:sp>
      <p:sp>
        <p:nvSpPr>
          <p:cNvPr id="7" name="Conector reto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ector reto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tângu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ector reto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ço Reservado para Número de Slid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3FB22E4-F78E-49F7-9221-1FE2CAC5DFE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wmf"/><Relationship Id="rId7" Type="http://schemas.openxmlformats.org/officeDocument/2006/relationships/diagramColors" Target="../diagrams/colors3.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hyperlink" Target="http://casadaconsultoria.com.br/visao-holistica/" TargetMode="External"/><Relationship Id="rId2" Type="http://schemas.openxmlformats.org/officeDocument/2006/relationships/hyperlink" Target="http://rbep.inep.gov.br/index.php/emaberto/article/viewFile/1053/955" TargetMode="External"/><Relationship Id="rId1" Type="http://schemas.openxmlformats.org/officeDocument/2006/relationships/slideLayout" Target="../slideLayouts/slideLayout2.xml"/><Relationship Id="rId4" Type="http://schemas.openxmlformats.org/officeDocument/2006/relationships/hyperlink" Target="https://www.youtube.com/watch?v=QMwYn7hAQh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8367" y="302503"/>
            <a:ext cx="7992888" cy="24208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anchor="ctr"/>
          <a:lstStyle/>
          <a:p>
            <a:pPr algn="ctr">
              <a:defRPr/>
            </a:pPr>
            <a:r>
              <a:rPr lang="pt-BR" dirty="0">
                <a:solidFill>
                  <a:srgbClr val="FFFFFF"/>
                </a:solidFill>
              </a:rPr>
              <a:t>FÓRUM DE </a:t>
            </a:r>
            <a:r>
              <a:rPr lang="pt-BR" dirty="0" smtClean="0">
                <a:solidFill>
                  <a:srgbClr val="FFFFFF"/>
                </a:solidFill>
              </a:rPr>
              <a:t>PRÓ-REITORES</a:t>
            </a:r>
          </a:p>
          <a:p>
            <a:pPr algn="ctr">
              <a:defRPr/>
            </a:pPr>
            <a:endParaRPr lang="pt-BR" dirty="0">
              <a:solidFill>
                <a:schemeClr val="tx1"/>
              </a:solidFill>
            </a:endParaRPr>
          </a:p>
          <a:p>
            <a:pPr algn="ctr">
              <a:defRPr/>
            </a:pPr>
            <a:endParaRPr lang="pt-BR" dirty="0" smtClean="0">
              <a:solidFill>
                <a:schemeClr val="tx1"/>
              </a:solidFill>
            </a:endParaRPr>
          </a:p>
          <a:p>
            <a:pPr algn="ctr">
              <a:defRPr/>
            </a:pPr>
            <a:endParaRPr lang="pt-BR" dirty="0" smtClean="0">
              <a:solidFill>
                <a:schemeClr val="tx1"/>
              </a:solidFill>
            </a:endParaRPr>
          </a:p>
          <a:p>
            <a:pPr algn="ctr">
              <a:defRPr/>
            </a:pPr>
            <a:endParaRPr lang="pt-BR" dirty="0" smtClean="0">
              <a:solidFill>
                <a:schemeClr val="tx1"/>
              </a:solidFill>
            </a:endParaRPr>
          </a:p>
          <a:p>
            <a:pPr algn="ctr">
              <a:defRPr/>
            </a:pPr>
            <a:r>
              <a:rPr lang="pt-BR" dirty="0" smtClean="0">
                <a:solidFill>
                  <a:schemeClr val="tx1"/>
                </a:solidFill>
              </a:rPr>
              <a:t>FÓRUM </a:t>
            </a:r>
            <a:r>
              <a:rPr lang="pt-BR" dirty="0">
                <a:solidFill>
                  <a:schemeClr val="tx1"/>
                </a:solidFill>
              </a:rPr>
              <a:t>DE PRÓ-REITORES DE</a:t>
            </a:r>
            <a:r>
              <a:rPr lang="pt-BR" dirty="0" smtClean="0">
                <a:solidFill>
                  <a:schemeClr val="tx1"/>
                </a:solidFill>
              </a:rPr>
              <a:t> </a:t>
            </a:r>
            <a:r>
              <a:rPr lang="pt-BR" dirty="0">
                <a:solidFill>
                  <a:schemeClr val="tx1"/>
                </a:solidFill>
              </a:rPr>
              <a:t>DE GRADUAÇÃO DO </a:t>
            </a:r>
            <a:r>
              <a:rPr lang="pt-BR" dirty="0" smtClean="0">
                <a:solidFill>
                  <a:schemeClr val="tx1"/>
                </a:solidFill>
              </a:rPr>
              <a:t>CENTRO-OESTE  - 03 </a:t>
            </a:r>
            <a:r>
              <a:rPr lang="pt-BR" dirty="0">
                <a:solidFill>
                  <a:schemeClr val="tx1"/>
                </a:solidFill>
              </a:rPr>
              <a:t>E 04 DE MAIO DE 2018 - UNIGRAN / </a:t>
            </a:r>
            <a:r>
              <a:rPr lang="pt-BR" dirty="0" smtClean="0">
                <a:solidFill>
                  <a:schemeClr val="tx1"/>
                </a:solidFill>
              </a:rPr>
              <a:t>DURADOS </a:t>
            </a:r>
            <a:r>
              <a:rPr lang="pt-BR" dirty="0">
                <a:solidFill>
                  <a:schemeClr val="tx1"/>
                </a:solidFill>
              </a:rPr>
              <a:t>- MS</a:t>
            </a:r>
          </a:p>
        </p:txBody>
      </p:sp>
      <p:pic>
        <p:nvPicPr>
          <p:cNvPr id="4" name="Picture 3" descr="C:\Arquivos de programas\Microsoft Office\MEDIA\CAGCAT10\j0158007.wmf"/>
          <p:cNvPicPr>
            <a:picLocks noChangeAspect="1" noChangeArrowheads="1"/>
          </p:cNvPicPr>
          <p:nvPr/>
        </p:nvPicPr>
        <p:blipFill>
          <a:blip r:embed="rId2" cstate="print"/>
          <a:srcRect/>
          <a:stretch>
            <a:fillRect/>
          </a:stretch>
        </p:blipFill>
        <p:spPr bwMode="auto">
          <a:xfrm>
            <a:off x="96563" y="6237311"/>
            <a:ext cx="9036496" cy="582685"/>
          </a:xfrm>
          <a:prstGeom prst="rect">
            <a:avLst/>
          </a:prstGeom>
          <a:noFill/>
        </p:spPr>
      </p:pic>
      <p:sp>
        <p:nvSpPr>
          <p:cNvPr id="7" name="CaixaDeTexto 6"/>
          <p:cNvSpPr txBox="1"/>
          <p:nvPr/>
        </p:nvSpPr>
        <p:spPr>
          <a:xfrm>
            <a:off x="654371" y="3429000"/>
            <a:ext cx="7920880" cy="1569660"/>
          </a:xfrm>
          <a:prstGeom prst="rect">
            <a:avLst/>
          </a:prstGeom>
          <a:solidFill>
            <a:srgbClr val="92D050"/>
          </a:solidFill>
        </p:spPr>
        <p:txBody>
          <a:bodyPr wrap="square" rtlCol="0">
            <a:spAutoFit/>
          </a:bodyPr>
          <a:lstStyle/>
          <a:p>
            <a:pPr algn="ctr"/>
            <a:endParaRPr lang="pt-BR" sz="2400" b="1" dirty="0" smtClean="0">
              <a:latin typeface="Arial Narrow" pitchFamily="34" charset="0"/>
            </a:endParaRPr>
          </a:p>
          <a:p>
            <a:pPr algn="ctr"/>
            <a:r>
              <a:rPr lang="pt-BR" sz="2400" b="1" dirty="0" smtClean="0">
                <a:latin typeface="Arial Narrow" pitchFamily="34" charset="0"/>
              </a:rPr>
              <a:t>AS </a:t>
            </a:r>
            <a:r>
              <a:rPr lang="pt-BR" sz="2400" b="1" dirty="0">
                <a:latin typeface="Arial Narrow" pitchFamily="34" charset="0"/>
              </a:rPr>
              <a:t>PRESSÕES E OS CONFLITOS ENFRENTADOS POR NOSSOS ACADÊMICOS: COMO LIDAR COM ESSA REALIDADE NO PROCESSO DA </a:t>
            </a:r>
            <a:r>
              <a:rPr lang="pt-BR" sz="2400" b="1" dirty="0" smtClean="0">
                <a:latin typeface="Arial Narrow" pitchFamily="34" charset="0"/>
              </a:rPr>
              <a:t>APRENDIZAGEM</a:t>
            </a:r>
            <a:endParaRPr lang="pt-BR" sz="2400" b="1" dirty="0">
              <a:latin typeface="Arial Narrow" pitchFamily="34" charset="0"/>
            </a:endParaRPr>
          </a:p>
        </p:txBody>
      </p:sp>
      <p:pic>
        <p:nvPicPr>
          <p:cNvPr id="10" name="Imagem 9" descr="ForGRAD CO"/>
          <p:cNvPicPr/>
          <p:nvPr/>
        </p:nvPicPr>
        <p:blipFill>
          <a:blip r:embed="rId3">
            <a:extLst>
              <a:ext uri="{28A0092B-C50C-407E-A947-70E740481C1C}">
                <a14:useLocalDpi xmlns:a14="http://schemas.microsoft.com/office/drawing/2010/main" val="0"/>
              </a:ext>
            </a:extLst>
          </a:blip>
          <a:srcRect/>
          <a:stretch>
            <a:fillRect/>
          </a:stretch>
        </p:blipFill>
        <p:spPr bwMode="auto">
          <a:xfrm>
            <a:off x="297388" y="233075"/>
            <a:ext cx="4055886" cy="1210444"/>
          </a:xfrm>
          <a:prstGeom prst="rect">
            <a:avLst/>
          </a:prstGeom>
          <a:noFill/>
          <a:ln>
            <a:noFill/>
          </a:ln>
        </p:spPr>
      </p:pic>
    </p:spTree>
    <p:extLst>
      <p:ext uri="{BB962C8B-B14F-4D97-AF65-F5344CB8AC3E}">
        <p14:creationId xmlns:p14="http://schemas.microsoft.com/office/powerpoint/2010/main" val="4259954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casadaptada.com.br/wp-content/uploads/2017/01/Autismo2BLe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99" y="3449100"/>
            <a:ext cx="4927814" cy="28662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4539147" y="674887"/>
            <a:ext cx="3891736" cy="2632489"/>
            <a:chOff x="4584033" y="2307487"/>
            <a:chExt cx="4053666" cy="2149044"/>
          </a:xfrm>
        </p:grpSpPr>
        <p:sp>
          <p:nvSpPr>
            <p:cNvPr id="4" name="Elipse 3"/>
            <p:cNvSpPr/>
            <p:nvPr/>
          </p:nvSpPr>
          <p:spPr>
            <a:xfrm>
              <a:off x="4584033" y="2307487"/>
              <a:ext cx="4053666" cy="2149044"/>
            </a:xfrm>
            <a:prstGeom prst="ellipse">
              <a:avLst/>
            </a:prstGeom>
            <a:blipFill rotWithShape="0">
              <a:blip r:embed="rId3"/>
              <a:stretch>
                <a:fillRect/>
              </a:stretch>
            </a:blip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Elipse 4"/>
            <p:cNvSpPr/>
            <p:nvPr/>
          </p:nvSpPr>
          <p:spPr>
            <a:xfrm>
              <a:off x="5177679" y="2622207"/>
              <a:ext cx="2866374" cy="15196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pt-BR" sz="1600" b="1" kern="1200" dirty="0"/>
            </a:p>
          </p:txBody>
        </p:sp>
      </p:grpSp>
      <p:pic>
        <p:nvPicPr>
          <p:cNvPr id="138244" name="Picture 4"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533164"/>
            <a:ext cx="3456384" cy="291593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6012159" y="4149080"/>
            <a:ext cx="2304257" cy="1631216"/>
          </a:xfrm>
          <a:prstGeom prst="rect">
            <a:avLst/>
          </a:prstGeom>
          <a:noFill/>
        </p:spPr>
        <p:txBody>
          <a:bodyPr wrap="square" rtlCol="0">
            <a:spAutoFit/>
          </a:bodyPr>
          <a:lstStyle/>
          <a:p>
            <a:r>
              <a:rPr lang="pt-BR" sz="2000" b="1" dirty="0" smtClean="0"/>
              <a:t>DECRETOS </a:t>
            </a:r>
          </a:p>
          <a:p>
            <a:endParaRPr lang="pt-BR" sz="2000" b="1" dirty="0" smtClean="0"/>
          </a:p>
          <a:p>
            <a:r>
              <a:rPr lang="pt-BR" sz="2000" b="1" dirty="0" smtClean="0"/>
              <a:t>PORTARIAS</a:t>
            </a:r>
          </a:p>
          <a:p>
            <a:endParaRPr lang="pt-BR" sz="2000" b="1" dirty="0" smtClean="0"/>
          </a:p>
          <a:p>
            <a:r>
              <a:rPr lang="pt-BR" sz="2000" b="1" dirty="0" smtClean="0"/>
              <a:t>NORMATIVAS</a:t>
            </a:r>
            <a:endParaRPr lang="pt-BR" sz="2000" b="1" dirty="0"/>
          </a:p>
        </p:txBody>
      </p:sp>
    </p:spTree>
    <p:extLst>
      <p:ext uri="{BB962C8B-B14F-4D97-AF65-F5344CB8AC3E}">
        <p14:creationId xmlns:p14="http://schemas.microsoft.com/office/powerpoint/2010/main" val="3677397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p:txBody>
          <a:bodyPr/>
          <a:lstStyle/>
          <a:p>
            <a:r>
              <a:rPr lang="pt-BR" dirty="0"/>
              <a:t>https</a:t>
            </a:r>
            <a:r>
              <a:rPr lang="pt-BR" dirty="0" smtClean="0"/>
              <a:t>://</a:t>
            </a:r>
            <a:endParaRPr lang="pt-BR" dirty="0"/>
          </a:p>
        </p:txBody>
      </p:sp>
      <p:pic>
        <p:nvPicPr>
          <p:cNvPr id="261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58" y="980728"/>
            <a:ext cx="3432862" cy="313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419058" y="6556073"/>
            <a:ext cx="2486578" cy="215444"/>
          </a:xfrm>
          <a:prstGeom prst="rect">
            <a:avLst/>
          </a:prstGeom>
          <a:noFill/>
        </p:spPr>
        <p:txBody>
          <a:bodyPr wrap="none" rtlCol="0">
            <a:spAutoFit/>
          </a:bodyPr>
          <a:lstStyle/>
          <a:p>
            <a:r>
              <a:rPr lang="pt-BR" sz="800" dirty="0"/>
              <a:t>https://www.youtube.com/watch?v=m9uSL93pJR8</a:t>
            </a:r>
          </a:p>
        </p:txBody>
      </p:sp>
      <p:sp>
        <p:nvSpPr>
          <p:cNvPr id="7" name="CaixaDeTexto 6"/>
          <p:cNvSpPr txBox="1"/>
          <p:nvPr/>
        </p:nvSpPr>
        <p:spPr>
          <a:xfrm>
            <a:off x="1835696" y="443812"/>
            <a:ext cx="4580430" cy="400110"/>
          </a:xfrm>
          <a:prstGeom prst="rect">
            <a:avLst/>
          </a:prstGeom>
          <a:noFill/>
        </p:spPr>
        <p:txBody>
          <a:bodyPr wrap="square" rtlCol="0">
            <a:spAutoFit/>
          </a:bodyPr>
          <a:lstStyle/>
          <a:p>
            <a:pPr algn="ctr"/>
            <a:r>
              <a:rPr lang="pt-BR" sz="2000" b="1" dirty="0" smtClean="0"/>
              <a:t>FORMAÇÃO DO PROFESSOR</a:t>
            </a:r>
            <a:endParaRPr lang="pt-BR" sz="2000" b="1" dirty="0"/>
          </a:p>
        </p:txBody>
      </p:sp>
      <p:pic>
        <p:nvPicPr>
          <p:cNvPr id="332802" name="Picture 2" descr="Resultado de imagem para FORMAÇÃO DE PROFESS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373" y="2905194"/>
            <a:ext cx="4655988" cy="277580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Resultado de imagem para FORMAÇÃO DE PROFESSO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6" descr="Resultado de imagem para FORMAÇÃO DE PROFESSOR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CaixaDeTexto 11"/>
          <p:cNvSpPr txBox="1"/>
          <p:nvPr/>
        </p:nvSpPr>
        <p:spPr>
          <a:xfrm>
            <a:off x="4746979" y="1844824"/>
            <a:ext cx="3112775" cy="369332"/>
          </a:xfrm>
          <a:prstGeom prst="rect">
            <a:avLst/>
          </a:prstGeom>
          <a:noFill/>
        </p:spPr>
        <p:txBody>
          <a:bodyPr wrap="none" rtlCol="0">
            <a:spAutoFit/>
          </a:bodyPr>
          <a:lstStyle/>
          <a:p>
            <a:r>
              <a:rPr lang="pt-BR" b="1" dirty="0" smtClean="0"/>
              <a:t>SABERES DA PROFISSÃO</a:t>
            </a:r>
            <a:endParaRPr lang="pt-BR" b="1" dirty="0"/>
          </a:p>
        </p:txBody>
      </p:sp>
      <p:sp>
        <p:nvSpPr>
          <p:cNvPr id="14" name="CaixaDeTexto 13"/>
          <p:cNvSpPr txBox="1"/>
          <p:nvPr/>
        </p:nvSpPr>
        <p:spPr>
          <a:xfrm>
            <a:off x="831765" y="609485"/>
            <a:ext cx="184731" cy="369332"/>
          </a:xfrm>
          <a:prstGeom prst="rect">
            <a:avLst/>
          </a:prstGeom>
          <a:noFill/>
        </p:spPr>
        <p:txBody>
          <a:bodyPr wrap="none" rtlCol="0">
            <a:spAutoFit/>
          </a:bodyPr>
          <a:lstStyle/>
          <a:p>
            <a:endParaRPr lang="pt-BR" dirty="0"/>
          </a:p>
        </p:txBody>
      </p:sp>
    </p:spTree>
    <p:extLst>
      <p:ext uri="{BB962C8B-B14F-4D97-AF65-F5344CB8AC3E}">
        <p14:creationId xmlns:p14="http://schemas.microsoft.com/office/powerpoint/2010/main" val="1407943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1196" y="120937"/>
            <a:ext cx="8229600" cy="1143000"/>
          </a:xfrm>
        </p:spPr>
        <p:txBody>
          <a:bodyPr/>
          <a:lstStyle/>
          <a:p>
            <a:pPr algn="ctr"/>
            <a:r>
              <a:rPr lang="pt-BR" dirty="0" smtClean="0">
                <a:solidFill>
                  <a:schemeClr val="tx1"/>
                </a:solidFill>
              </a:rPr>
              <a:t>Profissão professor</a:t>
            </a:r>
            <a:endParaRPr lang="pt-BR" dirty="0">
              <a:solidFill>
                <a:schemeClr val="tx1"/>
              </a:solidFill>
            </a:endParaRPr>
          </a:p>
        </p:txBody>
      </p:sp>
      <p:sp>
        <p:nvSpPr>
          <p:cNvPr id="4" name="Retângulo 3"/>
          <p:cNvSpPr/>
          <p:nvPr/>
        </p:nvSpPr>
        <p:spPr>
          <a:xfrm>
            <a:off x="1619672" y="6572277"/>
            <a:ext cx="6624736" cy="215444"/>
          </a:xfrm>
          <a:prstGeom prst="rect">
            <a:avLst/>
          </a:prstGeom>
        </p:spPr>
        <p:txBody>
          <a:bodyPr wrap="square">
            <a:spAutoFit/>
          </a:bodyPr>
          <a:lstStyle/>
          <a:p>
            <a:pPr algn="ctr"/>
            <a:r>
              <a:rPr lang="pt-BR" sz="800" dirty="0"/>
              <a:t>https://www.google.com.br/search?biw=1366&amp;bih=613&amp;tbm=isch&amp;sa=1&amp;ei=Qi4MWqbLNMGbwQSloZfACA&amp;q=visão+sistemica</a:t>
            </a: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412776"/>
            <a:ext cx="835292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055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subTitle" idx="1"/>
          </p:nvPr>
        </p:nvSpPr>
        <p:spPr>
          <a:xfrm>
            <a:off x="2627313" y="1125538"/>
            <a:ext cx="5715000" cy="5255790"/>
          </a:xfrm>
        </p:spPr>
        <p:txBody>
          <a:bodyPr lIns="38405" tIns="19202" rIns="38405" bIns="19202">
            <a:normAutofit fontScale="25000" lnSpcReduction="20000"/>
          </a:bodyPr>
          <a:lstStyle/>
          <a:p>
            <a:pPr>
              <a:buFont typeface="Arial" charset="0"/>
              <a:buNone/>
              <a:defRPr/>
            </a:pPr>
            <a:r>
              <a:rPr lang="pt-BR" sz="4800" dirty="0"/>
              <a:t>  </a:t>
            </a:r>
          </a:p>
          <a:p>
            <a:pPr>
              <a:buFont typeface="Wingdings" pitchFamily="2" charset="2"/>
              <a:buChar char="u"/>
              <a:defRPr/>
            </a:pPr>
            <a:endParaRPr lang="pt-BR" sz="4800" dirty="0"/>
          </a:p>
          <a:p>
            <a:pPr algn="ctr">
              <a:buFont typeface="Arial" charset="0"/>
              <a:buNone/>
              <a:defRPr/>
            </a:pPr>
            <a:r>
              <a:rPr lang="pt-BR" sz="16000" dirty="0">
                <a:solidFill>
                  <a:schemeClr val="tx1"/>
                </a:solidFill>
              </a:rPr>
              <a:t>VR= F(EC)</a:t>
            </a:r>
          </a:p>
          <a:p>
            <a:pPr algn="ctr">
              <a:buFont typeface="Arial" charset="0"/>
              <a:buNone/>
              <a:defRPr/>
            </a:pPr>
            <a:endParaRPr lang="pt-BR" sz="16000" dirty="0">
              <a:solidFill>
                <a:schemeClr val="tx1"/>
              </a:solidFill>
            </a:endParaRPr>
          </a:p>
          <a:p>
            <a:pPr algn="ctr">
              <a:buFont typeface="Arial" charset="0"/>
              <a:buNone/>
              <a:defRPr/>
            </a:pPr>
            <a:r>
              <a:rPr lang="pt-BR" sz="16000" dirty="0">
                <a:solidFill>
                  <a:schemeClr val="tx1"/>
                </a:solidFill>
              </a:rPr>
              <a:t>VIVÊNCIA DA REALIDADE =</a:t>
            </a:r>
          </a:p>
          <a:p>
            <a:pPr algn="ctr">
              <a:buFont typeface="Arial" charset="0"/>
              <a:buNone/>
              <a:defRPr/>
            </a:pPr>
            <a:r>
              <a:rPr lang="pt-BR" sz="16000" dirty="0">
                <a:solidFill>
                  <a:schemeClr val="tx1"/>
                </a:solidFill>
              </a:rPr>
              <a:t> FUNÇÃO DO ESTADO DE CONSCIÊNCIA</a:t>
            </a:r>
          </a:p>
          <a:p>
            <a:pPr>
              <a:buFont typeface="Arial" charset="0"/>
              <a:buNone/>
              <a:defRPr/>
            </a:pPr>
            <a:endParaRPr lang="pt-BR" sz="4800" dirty="0"/>
          </a:p>
          <a:p>
            <a:pPr>
              <a:buFont typeface="Arial" charset="0"/>
              <a:buNone/>
              <a:defRPr/>
            </a:pPr>
            <a:endParaRPr lang="pt-BR" sz="4800" dirty="0"/>
          </a:p>
          <a:p>
            <a:pPr>
              <a:buFont typeface="Arial" charset="0"/>
              <a:buNone/>
              <a:defRPr/>
            </a:pPr>
            <a:endParaRPr lang="pt-BR" sz="4800" dirty="0"/>
          </a:p>
          <a:p>
            <a:pPr>
              <a:buFont typeface="Arial" charset="0"/>
              <a:buNone/>
              <a:defRPr/>
            </a:pPr>
            <a:endParaRPr lang="pt-BR" sz="4800" dirty="0"/>
          </a:p>
          <a:p>
            <a:pPr>
              <a:buFont typeface="Arial" charset="0"/>
              <a:buNone/>
              <a:defRPr/>
            </a:pPr>
            <a:endParaRPr lang="pt-BR" sz="4800" dirty="0"/>
          </a:p>
          <a:p>
            <a:pPr>
              <a:buFont typeface="Arial" charset="0"/>
              <a:buNone/>
              <a:defRPr/>
            </a:pPr>
            <a:r>
              <a:rPr lang="en-US" sz="2400" dirty="0"/>
              <a:t>			</a:t>
            </a:r>
          </a:p>
          <a:p>
            <a:pPr>
              <a:buFont typeface="Arial" charset="0"/>
              <a:buNone/>
              <a:defRPr/>
            </a:pPr>
            <a:r>
              <a:rPr lang="en-US" sz="2400" dirty="0"/>
              <a:t>			</a:t>
            </a:r>
            <a:endParaRPr lang="en-US" dirty="0" smtClean="0"/>
          </a:p>
        </p:txBody>
      </p:sp>
      <p:sp>
        <p:nvSpPr>
          <p:cNvPr id="41987" name="Rectangle 22"/>
          <p:cNvSpPr>
            <a:spLocks noGrp="1" noChangeArrowheads="1"/>
          </p:cNvSpPr>
          <p:nvPr>
            <p:ph type="sldNum" sz="quarter" idx="12"/>
          </p:nvPr>
        </p:nvSpPr>
        <p:spPr bwMode="auto">
          <a:xfrm>
            <a:off x="1325563" y="4929188"/>
            <a:ext cx="609600" cy="29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6770CB2-C1E7-476F-A4A9-0CD2D423F730}" type="slidenum">
              <a:rPr lang="pt-BR" altLang="pt-BR" smtClean="0">
                <a:solidFill>
                  <a:srgbClr val="FFFFFF"/>
                </a:solidFill>
                <a:latin typeface="Verdana" pitchFamily="34" charset="0"/>
              </a:rPr>
              <a:pPr eaLnBrk="1" hangingPunct="1"/>
              <a:t>13</a:t>
            </a:fld>
            <a:endParaRPr lang="pt-BR" altLang="pt-BR" dirty="0" smtClean="0">
              <a:solidFill>
                <a:srgbClr val="FFFFFF"/>
              </a:solidFill>
              <a:latin typeface="Verdana" pitchFamily="34" charset="0"/>
            </a:endParaRPr>
          </a:p>
          <a:p>
            <a:pPr eaLnBrk="1" hangingPunct="1"/>
            <a:endParaRPr lang="pt-BR" altLang="pt-BR" dirty="0" smtClean="0">
              <a:solidFill>
                <a:srgbClr val="FFFFFF"/>
              </a:solidFill>
              <a:latin typeface="Verdana" pitchFamily="34" charset="0"/>
            </a:endParaRPr>
          </a:p>
        </p:txBody>
      </p:sp>
      <p:sp>
        <p:nvSpPr>
          <p:cNvPr id="41988" name="Line 4"/>
          <p:cNvSpPr>
            <a:spLocks noChangeShapeType="1"/>
          </p:cNvSpPr>
          <p:nvPr/>
        </p:nvSpPr>
        <p:spPr bwMode="auto">
          <a:xfrm>
            <a:off x="4419600" y="36576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pt-BR"/>
          </a:p>
        </p:txBody>
      </p:sp>
      <p:sp>
        <p:nvSpPr>
          <p:cNvPr id="2" name="CaixaDeTexto 1"/>
          <p:cNvSpPr txBox="1"/>
          <p:nvPr/>
        </p:nvSpPr>
        <p:spPr>
          <a:xfrm>
            <a:off x="1763713" y="260350"/>
            <a:ext cx="6553200" cy="400050"/>
          </a:xfrm>
          <a:prstGeom prst="rect">
            <a:avLst/>
          </a:prstGeom>
          <a:solidFill>
            <a:schemeClr val="bg2">
              <a:lumMod val="75000"/>
            </a:schemeClr>
          </a:solidFill>
        </p:spPr>
        <p:txBody>
          <a:bodyPr>
            <a:spAutoFit/>
          </a:bodyPr>
          <a:lstStyle/>
          <a:p>
            <a:pPr algn="ctr">
              <a:defRPr/>
            </a:pPr>
            <a:r>
              <a:rPr lang="pt-BR" sz="2000" b="1" dirty="0" smtClean="0">
                <a:latin typeface="Arial" charset="0"/>
              </a:rPr>
              <a:t>MUDANÇA </a:t>
            </a:r>
            <a:r>
              <a:rPr lang="pt-BR" sz="2000" b="1" dirty="0">
                <a:latin typeface="Arial" charset="0"/>
              </a:rPr>
              <a:t>DE MENTALIDADE</a:t>
            </a:r>
          </a:p>
        </p:txBody>
      </p:sp>
    </p:spTree>
    <p:extLst>
      <p:ext uri="{BB962C8B-B14F-4D97-AF65-F5344CB8AC3E}">
        <p14:creationId xmlns:p14="http://schemas.microsoft.com/office/powerpoint/2010/main" val="438986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m para professo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Resultado de imagem para professor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36200" name="Picture 8" descr="Resultado de imagem para profess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23" y="312738"/>
            <a:ext cx="8313241" cy="621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377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Resultado de imagem para pedagogia das diferenÃ§as em sala de aula no ensino sup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9" y="681532"/>
            <a:ext cx="3620069" cy="2531443"/>
          </a:xfrm>
          <a:prstGeom prst="rect">
            <a:avLst/>
          </a:prstGeom>
          <a:noFill/>
          <a:extLst>
            <a:ext uri="{909E8E84-426E-40DD-AFC4-6F175D3DCCD1}">
              <a14:hiddenFill xmlns:a14="http://schemas.microsoft.com/office/drawing/2010/main">
                <a:solidFill>
                  <a:srgbClr val="FFFFFF"/>
                </a:solidFill>
              </a14:hiddenFill>
            </a:ext>
          </a:extLst>
        </p:spPr>
      </p:pic>
      <p:pic>
        <p:nvPicPr>
          <p:cNvPr id="117764"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681532"/>
            <a:ext cx="4104456" cy="3186958"/>
          </a:xfrm>
          <a:prstGeom prst="rect">
            <a:avLst/>
          </a:prstGeom>
          <a:noFill/>
          <a:extLst>
            <a:ext uri="{909E8E84-426E-40DD-AFC4-6F175D3DCCD1}">
              <a14:hiddenFill xmlns:a14="http://schemas.microsoft.com/office/drawing/2010/main">
                <a:solidFill>
                  <a:srgbClr val="FFFFFF"/>
                </a:solidFill>
              </a14:hiddenFill>
            </a:ext>
          </a:extLst>
        </p:spPr>
      </p:pic>
      <p:pic>
        <p:nvPicPr>
          <p:cNvPr id="117766" name="Picture 6" descr="Resultado de imagem para pedagogia das diferenÃ§as em sala de aula no ensino superi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899" y="3212975"/>
            <a:ext cx="3522808" cy="3002147"/>
          </a:xfrm>
          <a:prstGeom prst="rect">
            <a:avLst/>
          </a:prstGeom>
          <a:noFill/>
          <a:extLst>
            <a:ext uri="{909E8E84-426E-40DD-AFC4-6F175D3DCCD1}">
              <a14:hiddenFill xmlns:a14="http://schemas.microsoft.com/office/drawing/2010/main">
                <a:solidFill>
                  <a:srgbClr val="FFFFFF"/>
                </a:solidFill>
              </a14:hiddenFill>
            </a:ext>
          </a:extLst>
        </p:spPr>
      </p:pic>
      <p:pic>
        <p:nvPicPr>
          <p:cNvPr id="117768" name="Picture 8"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868490"/>
            <a:ext cx="4320480" cy="247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08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subTitle" idx="1"/>
          </p:nvPr>
        </p:nvSpPr>
        <p:spPr>
          <a:xfrm>
            <a:off x="1979712" y="293695"/>
            <a:ext cx="4104456" cy="6296744"/>
          </a:xfrm>
        </p:spPr>
        <p:txBody>
          <a:bodyPr>
            <a:normAutofit fontScale="25000" lnSpcReduction="20000"/>
          </a:bodyPr>
          <a:lstStyle/>
          <a:p>
            <a:pPr lvl="1" eaLnBrk="1" fontAlgn="auto" hangingPunct="1">
              <a:spcAft>
                <a:spcPts val="0"/>
              </a:spcAft>
              <a:buFont typeface="Wingdings" pitchFamily="2" charset="2"/>
              <a:buChar char="u"/>
              <a:defRPr/>
            </a:pPr>
            <a:endParaRPr lang="pt-BR" sz="9900" dirty="0" smtClean="0"/>
          </a:p>
          <a:p>
            <a:pPr lvl="1" eaLnBrk="1" fontAlgn="auto" hangingPunct="1">
              <a:spcAft>
                <a:spcPts val="0"/>
              </a:spcAft>
              <a:buFont typeface="Wingdings" pitchFamily="2" charset="2"/>
              <a:buChar char="u"/>
              <a:defRPr/>
            </a:pPr>
            <a:r>
              <a:rPr lang="pt-BR" sz="9900" b="1" dirty="0" smtClean="0">
                <a:solidFill>
                  <a:schemeClr val="tx1"/>
                </a:solidFill>
              </a:rPr>
              <a:t>O FOCO</a:t>
            </a:r>
          </a:p>
          <a:p>
            <a:pPr eaLnBrk="1" fontAlgn="auto" hangingPunct="1">
              <a:spcAft>
                <a:spcPts val="0"/>
              </a:spcAft>
              <a:buFont typeface="Wingdings" pitchFamily="2" charset="2"/>
              <a:buChar char="u"/>
              <a:defRPr/>
            </a:pPr>
            <a:endParaRPr lang="pt-BR" sz="9600" dirty="0" smtClean="0">
              <a:solidFill>
                <a:schemeClr val="tx1"/>
              </a:solidFill>
            </a:endParaRPr>
          </a:p>
          <a:p>
            <a:pPr algn="ctr" eaLnBrk="1" fontAlgn="auto" hangingPunct="1">
              <a:spcAft>
                <a:spcPts val="0"/>
              </a:spcAft>
              <a:buFont typeface="Wingdings"/>
              <a:buNone/>
              <a:defRPr/>
            </a:pPr>
            <a:r>
              <a:rPr lang="pt-BR" sz="9600" b="1" dirty="0">
                <a:solidFill>
                  <a:schemeClr val="tx1"/>
                </a:solidFill>
              </a:rPr>
              <a:t>Que teorias são mais adequadas ao pensamento científico atual e a uma prática mais congruente com </a:t>
            </a:r>
            <a:r>
              <a:rPr lang="pt-BR" sz="9600" b="1" dirty="0" smtClean="0">
                <a:solidFill>
                  <a:schemeClr val="tx1"/>
                </a:solidFill>
              </a:rPr>
              <a:t>as necessidades do homem? </a:t>
            </a:r>
          </a:p>
          <a:p>
            <a:pPr algn="ctr" eaLnBrk="1" fontAlgn="auto" hangingPunct="1">
              <a:spcAft>
                <a:spcPts val="0"/>
              </a:spcAft>
              <a:buFont typeface="Wingdings"/>
              <a:buNone/>
              <a:defRPr/>
            </a:pPr>
            <a:endParaRPr lang="pt-BR" sz="9600" dirty="0" smtClean="0">
              <a:solidFill>
                <a:schemeClr val="tx1"/>
              </a:solidFill>
            </a:endParaRPr>
          </a:p>
          <a:p>
            <a:pPr algn="ctr" eaLnBrk="1" fontAlgn="auto" hangingPunct="1">
              <a:spcAft>
                <a:spcPts val="0"/>
              </a:spcAft>
              <a:buFont typeface="Wingdings"/>
              <a:buNone/>
              <a:defRPr/>
            </a:pPr>
            <a:endParaRPr lang="pt-BR" sz="9600" dirty="0">
              <a:solidFill>
                <a:schemeClr val="tx1"/>
              </a:solidFill>
            </a:endParaRPr>
          </a:p>
          <a:p>
            <a:pPr algn="ctr" eaLnBrk="1" fontAlgn="auto" hangingPunct="1">
              <a:spcAft>
                <a:spcPts val="0"/>
              </a:spcAft>
              <a:buFont typeface="Wingdings"/>
              <a:buNone/>
              <a:defRPr/>
            </a:pPr>
            <a:r>
              <a:rPr lang="pt-BR" sz="9600" b="1" dirty="0" smtClean="0">
                <a:solidFill>
                  <a:schemeClr val="tx1"/>
                </a:solidFill>
              </a:rPr>
              <a:t>Quais </a:t>
            </a:r>
            <a:r>
              <a:rPr lang="pt-BR" sz="9600" b="1" dirty="0">
                <a:solidFill>
                  <a:schemeClr val="tx1"/>
                </a:solidFill>
              </a:rPr>
              <a:t>são as novas pautas educacionais sinalizadoras de mudanças significativas?</a:t>
            </a:r>
            <a:endParaRPr lang="pt-BR" sz="9600" b="1" dirty="0" smtClean="0">
              <a:solidFill>
                <a:schemeClr val="tx1"/>
              </a:solidFill>
            </a:endParaRPr>
          </a:p>
          <a:p>
            <a:pPr eaLnBrk="1" fontAlgn="auto" hangingPunct="1">
              <a:spcAft>
                <a:spcPts val="0"/>
              </a:spcAft>
              <a:buFont typeface="Wingdings"/>
              <a:buNone/>
              <a:defRPr/>
            </a:pPr>
            <a:endParaRPr lang="pt-BR" sz="9600" dirty="0" smtClean="0"/>
          </a:p>
          <a:p>
            <a:pPr eaLnBrk="1" fontAlgn="auto" hangingPunct="1">
              <a:spcAft>
                <a:spcPts val="0"/>
              </a:spcAft>
              <a:buFont typeface="Wingdings" pitchFamily="2" charset="2"/>
              <a:buChar char="u"/>
              <a:defRPr/>
            </a:pPr>
            <a:endParaRPr lang="pt-BR" sz="9600" dirty="0" smtClean="0"/>
          </a:p>
          <a:p>
            <a:pPr eaLnBrk="1" fontAlgn="auto" hangingPunct="1">
              <a:spcAft>
                <a:spcPts val="0"/>
              </a:spcAft>
              <a:buFont typeface="Wingdings"/>
              <a:buNone/>
              <a:defRPr/>
            </a:pPr>
            <a:endParaRPr lang="pt-BR" sz="4800" dirty="0" smtClean="0"/>
          </a:p>
          <a:p>
            <a:pPr eaLnBrk="1" fontAlgn="auto" hangingPunct="1">
              <a:spcAft>
                <a:spcPts val="0"/>
              </a:spcAft>
              <a:buFont typeface="Wingdings"/>
              <a:buNone/>
              <a:defRPr/>
            </a:pPr>
            <a:endParaRPr lang="pt-BR" sz="4800" dirty="0" smtClean="0"/>
          </a:p>
          <a:p>
            <a:pPr eaLnBrk="1" fontAlgn="auto" hangingPunct="1">
              <a:spcAft>
                <a:spcPts val="0"/>
              </a:spcAft>
              <a:buFont typeface="Wingdings"/>
              <a:buNone/>
              <a:defRPr/>
            </a:pPr>
            <a:r>
              <a:rPr lang="pt-BR" sz="4800" dirty="0" smtClean="0"/>
              <a:t> </a:t>
            </a:r>
          </a:p>
          <a:p>
            <a:pPr eaLnBrk="1" fontAlgn="auto" hangingPunct="1">
              <a:spcAft>
                <a:spcPts val="0"/>
              </a:spcAft>
              <a:buFont typeface="Wingdings"/>
              <a:buNone/>
              <a:defRPr/>
            </a:pPr>
            <a:endParaRPr lang="pt-BR" sz="4800" dirty="0" smtClean="0"/>
          </a:p>
          <a:p>
            <a:pPr eaLnBrk="1" fontAlgn="auto" hangingPunct="1">
              <a:spcAft>
                <a:spcPts val="0"/>
              </a:spcAft>
              <a:buFont typeface="Wingdings"/>
              <a:buNone/>
              <a:defRPr/>
            </a:pPr>
            <a:endParaRPr lang="pt-BR" sz="4800" dirty="0" smtClean="0"/>
          </a:p>
          <a:p>
            <a:pPr eaLnBrk="1" fontAlgn="auto" hangingPunct="1">
              <a:spcAft>
                <a:spcPts val="0"/>
              </a:spcAft>
              <a:buFont typeface="Wingdings"/>
              <a:buNone/>
              <a:defRPr/>
            </a:pPr>
            <a:r>
              <a:rPr lang="en-US" sz="2400" dirty="0" smtClean="0"/>
              <a:t>			</a:t>
            </a:r>
          </a:p>
          <a:p>
            <a:pPr eaLnBrk="1" fontAlgn="auto" hangingPunct="1">
              <a:spcAft>
                <a:spcPts val="0"/>
              </a:spcAft>
              <a:buFont typeface="Wingdings"/>
              <a:buNone/>
              <a:defRPr/>
            </a:pPr>
            <a:r>
              <a:rPr lang="en-US" sz="2400" dirty="0" smtClean="0"/>
              <a:t>			</a:t>
            </a:r>
          </a:p>
          <a:p>
            <a:pPr eaLnBrk="1" fontAlgn="auto" hangingPunct="1">
              <a:spcAft>
                <a:spcPts val="0"/>
              </a:spcAft>
              <a:buFont typeface="Wingdings"/>
              <a:buNone/>
              <a:defRPr/>
            </a:pPr>
            <a:endParaRPr lang="en-US" sz="2400" dirty="0" smtClean="0"/>
          </a:p>
          <a:p>
            <a:pPr eaLnBrk="1" fontAlgn="auto" hangingPunct="1">
              <a:spcAft>
                <a:spcPts val="0"/>
              </a:spcAft>
              <a:buFont typeface="Wingdings"/>
              <a:buNone/>
              <a:defRPr/>
            </a:pPr>
            <a:endParaRPr lang="en-US" dirty="0" smtClean="0"/>
          </a:p>
        </p:txBody>
      </p:sp>
      <p:sp>
        <p:nvSpPr>
          <p:cNvPr id="16387" name="Rectangle 22"/>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E9E70FB7-394A-42FC-9BE7-9C9A57B1A584}" type="slidenum">
              <a:rPr lang="pt-BR" altLang="pt-BR" smtClean="0">
                <a:solidFill>
                  <a:srgbClr val="FFFFFF"/>
                </a:solidFill>
              </a:rPr>
              <a:pPr eaLnBrk="1" hangingPunct="1">
                <a:defRPr/>
              </a:pPr>
              <a:t>16</a:t>
            </a:fld>
            <a:endParaRPr lang="pt-BR" altLang="pt-BR" smtClean="0">
              <a:solidFill>
                <a:srgbClr val="FFFFFF"/>
              </a:solidFill>
            </a:endParaRPr>
          </a:p>
        </p:txBody>
      </p:sp>
      <p:sp>
        <p:nvSpPr>
          <p:cNvPr id="6" name="CaixaDeTexto 5"/>
          <p:cNvSpPr txBox="1"/>
          <p:nvPr/>
        </p:nvSpPr>
        <p:spPr>
          <a:xfrm>
            <a:off x="5796136" y="2564904"/>
            <a:ext cx="3096344" cy="1754326"/>
          </a:xfrm>
          <a:prstGeom prst="rect">
            <a:avLst/>
          </a:prstGeom>
          <a:noFill/>
        </p:spPr>
        <p:txBody>
          <a:bodyPr wrap="square" rtlCol="0">
            <a:spAutoFit/>
          </a:bodyPr>
          <a:lstStyle/>
          <a:p>
            <a:pPr algn="ctr"/>
            <a:r>
              <a:rPr lang="pt-BR" sz="3600" b="1" dirty="0" smtClean="0"/>
              <a:t>SER HUMANO EM QUESTÃO </a:t>
            </a:r>
            <a:endParaRPr lang="pt-BR" sz="3600" b="1" dirty="0"/>
          </a:p>
        </p:txBody>
      </p:sp>
      <p:pic>
        <p:nvPicPr>
          <p:cNvPr id="5" name="Picture 3" descr="C:\Arquivos de programas\Microsoft Office\MEDIA\CAGCAT10\j0158007.wmf"/>
          <p:cNvPicPr>
            <a:picLocks noChangeAspect="1" noChangeArrowheads="1"/>
          </p:cNvPicPr>
          <p:nvPr/>
        </p:nvPicPr>
        <p:blipFill>
          <a:blip r:embed="rId2" cstate="print"/>
          <a:srcRect/>
          <a:stretch>
            <a:fillRect/>
          </a:stretch>
        </p:blipFill>
        <p:spPr bwMode="auto">
          <a:xfrm>
            <a:off x="1763687" y="6237311"/>
            <a:ext cx="7272809" cy="582685"/>
          </a:xfrm>
          <a:prstGeom prst="rect">
            <a:avLst/>
          </a:prstGeom>
          <a:noFill/>
        </p:spPr>
      </p:pic>
    </p:spTree>
    <p:extLst>
      <p:ext uri="{BB962C8B-B14F-4D97-AF65-F5344CB8AC3E}">
        <p14:creationId xmlns:p14="http://schemas.microsoft.com/office/powerpoint/2010/main" val="3407246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Resultado de imagem para DESENHO UNIVERSAL"/>
          <p:cNvPicPr>
            <a:picLocks noChangeAspect="1" noChangeArrowheads="1"/>
          </p:cNvPicPr>
          <p:nvPr/>
        </p:nvPicPr>
        <p:blipFill>
          <a:blip r:embed="rId2" cstate="print"/>
          <a:srcRect/>
          <a:stretch>
            <a:fillRect/>
          </a:stretch>
        </p:blipFill>
        <p:spPr bwMode="auto">
          <a:xfrm>
            <a:off x="1763688" y="1988840"/>
            <a:ext cx="5810250" cy="2857500"/>
          </a:xfrm>
          <a:prstGeom prst="rect">
            <a:avLst/>
          </a:prstGeom>
          <a:noFill/>
        </p:spPr>
      </p:pic>
      <p:sp>
        <p:nvSpPr>
          <p:cNvPr id="9" name="CaixaDeTexto 8"/>
          <p:cNvSpPr txBox="1"/>
          <p:nvPr/>
        </p:nvSpPr>
        <p:spPr>
          <a:xfrm>
            <a:off x="1331640" y="980728"/>
            <a:ext cx="6624736" cy="954107"/>
          </a:xfrm>
          <a:prstGeom prst="rect">
            <a:avLst/>
          </a:prstGeom>
          <a:noFill/>
        </p:spPr>
        <p:txBody>
          <a:bodyPr wrap="square" rtlCol="0">
            <a:spAutoFit/>
          </a:bodyPr>
          <a:lstStyle/>
          <a:p>
            <a:pPr algn="ctr"/>
            <a:r>
              <a:rPr lang="pt-BR" sz="2800" b="1" dirty="0" smtClean="0"/>
              <a:t>DESENHO </a:t>
            </a:r>
            <a:r>
              <a:rPr lang="pt-BR" sz="2800" b="1" dirty="0" smtClean="0"/>
              <a:t>UNIVERSAL PARA A APRENDIZAGEM</a:t>
            </a:r>
            <a:endParaRPr lang="pt-BR" sz="2800" b="1" dirty="0"/>
          </a:p>
        </p:txBody>
      </p:sp>
      <p:sp>
        <p:nvSpPr>
          <p:cNvPr id="10" name="CaixaDeTexto 9"/>
          <p:cNvSpPr txBox="1"/>
          <p:nvPr/>
        </p:nvSpPr>
        <p:spPr>
          <a:xfrm>
            <a:off x="1115616" y="5661248"/>
            <a:ext cx="6458322" cy="461665"/>
          </a:xfrm>
          <a:prstGeom prst="rect">
            <a:avLst/>
          </a:prstGeom>
          <a:noFill/>
        </p:spPr>
        <p:txBody>
          <a:bodyPr wrap="square" rtlCol="0">
            <a:spAutoFit/>
          </a:bodyPr>
          <a:lstStyle/>
          <a:p>
            <a:r>
              <a:rPr lang="pt-BR" sz="2400" b="1" dirty="0" smtClean="0"/>
              <a:t>UM CONCEITO PARA TODOS</a:t>
            </a:r>
            <a:endParaRPr lang="pt-BR" sz="2400" b="1" dirty="0"/>
          </a:p>
        </p:txBody>
      </p:sp>
      <p:sp>
        <p:nvSpPr>
          <p:cNvPr id="6" name="CaixaDeTexto 5"/>
          <p:cNvSpPr txBox="1"/>
          <p:nvPr/>
        </p:nvSpPr>
        <p:spPr>
          <a:xfrm>
            <a:off x="2699792" y="5085184"/>
            <a:ext cx="4608512" cy="215444"/>
          </a:xfrm>
          <a:prstGeom prst="rect">
            <a:avLst/>
          </a:prstGeom>
          <a:noFill/>
        </p:spPr>
        <p:txBody>
          <a:bodyPr wrap="square" rtlCol="0">
            <a:spAutoFit/>
          </a:bodyPr>
          <a:lstStyle/>
          <a:p>
            <a:pPr algn="ctr"/>
            <a:r>
              <a:rPr lang="pt-BR" sz="800" dirty="0" smtClean="0"/>
              <a:t>https://www.google.com.br/search?q=direitos+humanos</a:t>
            </a:r>
            <a:endParaRPr lang="pt-BR" sz="800" dirty="0"/>
          </a:p>
        </p:txBody>
      </p:sp>
    </p:spTree>
    <p:extLst>
      <p:ext uri="{BB962C8B-B14F-4D97-AF65-F5344CB8AC3E}">
        <p14:creationId xmlns:p14="http://schemas.microsoft.com/office/powerpoint/2010/main" val="2882465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a:xfrm>
            <a:off x="387480" y="332656"/>
            <a:ext cx="8845011" cy="6265530"/>
          </a:xfrm>
        </p:spPr>
        <p:txBody>
          <a:bodyPr/>
          <a:lstStyle/>
          <a:p>
            <a:pPr marL="0" indent="0" algn="ctr">
              <a:buNone/>
            </a:pPr>
            <a:endParaRPr lang="pt-BR" b="1" dirty="0" smtClean="0"/>
          </a:p>
          <a:p>
            <a:pPr marL="0" indent="0">
              <a:buNone/>
            </a:pPr>
            <a:r>
              <a:rPr lang="pt-BR" sz="1800" b="1" dirty="0" smtClean="0"/>
              <a:t>DESENHO UNIVERSAL PARA APRENDIZAGEM</a:t>
            </a:r>
          </a:p>
          <a:p>
            <a:pPr marL="0" indent="0">
              <a:buNone/>
            </a:pPr>
            <a:r>
              <a:rPr lang="pt-BR" sz="1800" b="1" dirty="0" smtClean="0"/>
              <a:t>PROMOVER A APRENDIZAGEM PARA TODOS </a:t>
            </a:r>
            <a:r>
              <a:rPr lang="pt-BR" sz="2000" b="1" dirty="0" smtClean="0"/>
              <a:t>– </a:t>
            </a:r>
          </a:p>
          <a:p>
            <a:pPr marL="0" indent="0">
              <a:buNone/>
            </a:pPr>
            <a:endParaRPr lang="pt-BR" sz="2000" b="1" dirty="0" smtClean="0"/>
          </a:p>
          <a:p>
            <a:pPr marL="0" indent="0" algn="ctr">
              <a:buNone/>
            </a:pPr>
            <a:r>
              <a:rPr lang="pt-BR" b="1" dirty="0" smtClean="0"/>
              <a:t>As várias linguagens</a:t>
            </a:r>
          </a:p>
          <a:p>
            <a:pPr marL="0" indent="0" algn="ctr">
              <a:buNone/>
            </a:pPr>
            <a:endParaRPr lang="pt-BR" b="1" dirty="0"/>
          </a:p>
        </p:txBody>
      </p:sp>
      <p:pic>
        <p:nvPicPr>
          <p:cNvPr id="339970"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7992887" cy="468052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87480" y="6490464"/>
            <a:ext cx="4793300" cy="215444"/>
          </a:xfrm>
          <a:prstGeom prst="rect">
            <a:avLst/>
          </a:prstGeom>
          <a:noFill/>
        </p:spPr>
        <p:txBody>
          <a:bodyPr wrap="none" rtlCol="0">
            <a:spAutoFit/>
          </a:bodyPr>
          <a:lstStyle/>
          <a:p>
            <a:r>
              <a:rPr lang="pt-BR" sz="800" dirty="0"/>
              <a:t>https://www.google.com.br/search?biw=1366&amp;bih=662&amp;tbm=isch&amp;sa=1&amp;q=DESENHO+UNIVERSAL</a:t>
            </a:r>
          </a:p>
        </p:txBody>
      </p:sp>
    </p:spTree>
    <p:extLst>
      <p:ext uri="{BB962C8B-B14F-4D97-AF65-F5344CB8AC3E}">
        <p14:creationId xmlns:p14="http://schemas.microsoft.com/office/powerpoint/2010/main" val="4182196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endParaRPr lang="pt-BR"/>
          </a:p>
        </p:txBody>
      </p:sp>
      <p:sp>
        <p:nvSpPr>
          <p:cNvPr id="14339" name="Espaço Reservado para Conteúdo 2"/>
          <p:cNvSpPr>
            <a:spLocks noGrp="1"/>
          </p:cNvSpPr>
          <p:nvPr>
            <p:ph sz="quarter" idx="1"/>
          </p:nvPr>
        </p:nvSpPr>
        <p:spPr>
          <a:xfrm>
            <a:off x="467544" y="1412776"/>
            <a:ext cx="7992888" cy="5040560"/>
          </a:xfrm>
        </p:spPr>
        <p:txBody>
          <a:bodyPr/>
          <a:lstStyle/>
          <a:p>
            <a:r>
              <a:rPr lang="pt-BR" dirty="0" smtClean="0"/>
              <a:t>https://</a:t>
            </a:r>
            <a:endParaRPr lang="pt-BR" dirty="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7248"/>
            <a:ext cx="8230736" cy="61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1259632" y="6453336"/>
            <a:ext cx="5549917" cy="492443"/>
          </a:xfrm>
          <a:prstGeom prst="rect">
            <a:avLst/>
          </a:prstGeom>
          <a:noFill/>
        </p:spPr>
        <p:txBody>
          <a:bodyPr wrap="none" rtlCol="0">
            <a:spAutoFit/>
          </a:bodyPr>
          <a:lstStyle/>
          <a:p>
            <a:r>
              <a:rPr lang="pt-BR" sz="800" dirty="0" smtClean="0"/>
              <a:t>https://www.google.com.br/search?biw=1366&amp;bih=613&amp;tbm=isch&amp;sa=1&amp;ei=Qi4MWqbLNMGbwQSloZfACA&amp;q=visão+sistemica</a:t>
            </a:r>
          </a:p>
          <a:p>
            <a:endParaRPr lang="pt-BR" dirty="0"/>
          </a:p>
        </p:txBody>
      </p:sp>
    </p:spTree>
    <p:extLst>
      <p:ext uri="{BB962C8B-B14F-4D97-AF65-F5344CB8AC3E}">
        <p14:creationId xmlns:p14="http://schemas.microsoft.com/office/powerpoint/2010/main" val="1189279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a:xfrm>
            <a:off x="790997" y="260648"/>
            <a:ext cx="7467600" cy="4873752"/>
          </a:xfrm>
        </p:spPr>
        <p:txBody>
          <a:bodyPr>
            <a:normAutofit/>
          </a:bodyPr>
          <a:lstStyle/>
          <a:p>
            <a:pPr algn="ctr"/>
            <a:endParaRPr lang="pt-BR" sz="3200" b="1" dirty="0" smtClean="0"/>
          </a:p>
          <a:p>
            <a:pPr marL="0" indent="0" algn="ctr">
              <a:buNone/>
            </a:pPr>
            <a:r>
              <a:rPr lang="pt-BR" sz="3200" b="1" dirty="0" smtClean="0">
                <a:latin typeface="Calibri" pitchFamily="34" charset="0"/>
              </a:rPr>
              <a:t>DESENHO </a:t>
            </a:r>
            <a:r>
              <a:rPr lang="pt-BR" sz="3200" b="1" dirty="0">
                <a:latin typeface="Calibri" pitchFamily="34" charset="0"/>
              </a:rPr>
              <a:t>UNIVERSAL PARA A APRENDIZAGEM NO CONTEXTO DO ENSINO SUPERIOR: PROFISSÃO </a:t>
            </a:r>
            <a:r>
              <a:rPr lang="pt-BR" sz="3200" b="1" dirty="0" smtClean="0">
                <a:latin typeface="Calibri" pitchFamily="34" charset="0"/>
              </a:rPr>
              <a:t>PROFESSOR</a:t>
            </a:r>
          </a:p>
        </p:txBody>
      </p:sp>
      <p:pic>
        <p:nvPicPr>
          <p:cNvPr id="4" name="Picture 4" descr="Resultado de imagem para DESENHO UNIVERSAL"/>
          <p:cNvPicPr>
            <a:picLocks noChangeAspect="1" noChangeArrowheads="1"/>
          </p:cNvPicPr>
          <p:nvPr/>
        </p:nvPicPr>
        <p:blipFill>
          <a:blip r:embed="rId2" cstate="print"/>
          <a:srcRect/>
          <a:stretch>
            <a:fillRect/>
          </a:stretch>
        </p:blipFill>
        <p:spPr bwMode="auto">
          <a:xfrm>
            <a:off x="1619672" y="3068960"/>
            <a:ext cx="5810250" cy="1849388"/>
          </a:xfrm>
          <a:prstGeom prst="rect">
            <a:avLst/>
          </a:prstGeom>
          <a:noFill/>
        </p:spPr>
      </p:pic>
      <p:sp>
        <p:nvSpPr>
          <p:cNvPr id="2" name="CaixaDeTexto 1"/>
          <p:cNvSpPr txBox="1"/>
          <p:nvPr/>
        </p:nvSpPr>
        <p:spPr>
          <a:xfrm>
            <a:off x="1546406" y="4918348"/>
            <a:ext cx="6337962" cy="2246769"/>
          </a:xfrm>
          <a:prstGeom prst="rect">
            <a:avLst/>
          </a:prstGeom>
          <a:noFill/>
        </p:spPr>
        <p:txBody>
          <a:bodyPr wrap="square" rtlCol="0">
            <a:spAutoFit/>
          </a:bodyPr>
          <a:lstStyle/>
          <a:p>
            <a:r>
              <a:rPr lang="pt-BR" sz="2400" b="1" dirty="0" smtClean="0"/>
              <a:t>Um conceito para todos</a:t>
            </a:r>
          </a:p>
          <a:p>
            <a:endParaRPr lang="pt-BR" sz="2400" b="1" dirty="0"/>
          </a:p>
          <a:p>
            <a:pPr algn="r"/>
            <a:r>
              <a:rPr lang="pt-BR" sz="2400" b="1" dirty="0" smtClean="0">
                <a:latin typeface="Calibri" pitchFamily="34" charset="0"/>
              </a:rPr>
              <a:t>Debatedora:  </a:t>
            </a:r>
            <a:r>
              <a:rPr lang="pt-BR" sz="2400" b="1" dirty="0" err="1" smtClean="0">
                <a:latin typeface="Calibri" pitchFamily="34" charset="0"/>
              </a:rPr>
              <a:t>Profª</a:t>
            </a:r>
            <a:r>
              <a:rPr lang="pt-BR" sz="2400" b="1" dirty="0" smtClean="0">
                <a:latin typeface="Calibri" pitchFamily="34" charset="0"/>
              </a:rPr>
              <a:t> </a:t>
            </a:r>
            <a:r>
              <a:rPr lang="pt-BR" sz="2400" b="1" dirty="0" err="1">
                <a:latin typeface="Calibri" pitchFamily="34" charset="0"/>
              </a:rPr>
              <a:t>Drª</a:t>
            </a:r>
            <a:r>
              <a:rPr lang="pt-BR" sz="2400" b="1" dirty="0">
                <a:latin typeface="Calibri" pitchFamily="34" charset="0"/>
              </a:rPr>
              <a:t> </a:t>
            </a:r>
            <a:r>
              <a:rPr lang="pt-BR" sz="2400" b="1" dirty="0" err="1">
                <a:latin typeface="Calibri" pitchFamily="34" charset="0"/>
              </a:rPr>
              <a:t>Mirlene</a:t>
            </a:r>
            <a:r>
              <a:rPr lang="pt-BR" sz="2400" b="1" dirty="0">
                <a:latin typeface="Calibri" pitchFamily="34" charset="0"/>
              </a:rPr>
              <a:t> </a:t>
            </a:r>
            <a:r>
              <a:rPr lang="pt-BR" sz="2400" b="1" dirty="0" err="1">
                <a:latin typeface="Calibri" pitchFamily="34" charset="0"/>
              </a:rPr>
              <a:t>Damázio</a:t>
            </a:r>
            <a:r>
              <a:rPr lang="pt-BR" sz="2400" b="1" dirty="0">
                <a:latin typeface="Calibri" pitchFamily="34" charset="0"/>
              </a:rPr>
              <a:t> </a:t>
            </a:r>
          </a:p>
          <a:p>
            <a:pPr algn="r"/>
            <a:r>
              <a:rPr lang="pt-BR" sz="2400" b="1" dirty="0" err="1">
                <a:latin typeface="Calibri" pitchFamily="34" charset="0"/>
              </a:rPr>
              <a:t>Profª</a:t>
            </a:r>
            <a:r>
              <a:rPr lang="pt-BR" sz="2400" b="1" dirty="0">
                <a:latin typeface="Calibri" pitchFamily="34" charset="0"/>
              </a:rPr>
              <a:t> Adjunto FAED/UFGD</a:t>
            </a:r>
          </a:p>
          <a:p>
            <a:pPr algn="ctr"/>
            <a:endParaRPr lang="pt-BR" sz="2000" dirty="0"/>
          </a:p>
          <a:p>
            <a:endParaRPr lang="pt-BR" sz="2400" b="1" dirty="0"/>
          </a:p>
        </p:txBody>
      </p:sp>
    </p:spTree>
    <p:extLst>
      <p:ext uri="{BB962C8B-B14F-4D97-AF65-F5344CB8AC3E}">
        <p14:creationId xmlns:p14="http://schemas.microsoft.com/office/powerpoint/2010/main" val="815489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4215033559"/>
              </p:ext>
            </p:extLst>
          </p:nvPr>
        </p:nvGraphicFramePr>
        <p:xfrm>
          <a:off x="323528" y="-243408"/>
          <a:ext cx="8600142" cy="6634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68997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endParaRPr lang="pt-BR"/>
          </a:p>
        </p:txBody>
      </p:sp>
      <p:sp>
        <p:nvSpPr>
          <p:cNvPr id="12291" name="Espaço Reservado para Conteúdo 2"/>
          <p:cNvSpPr>
            <a:spLocks noGrp="1"/>
          </p:cNvSpPr>
          <p:nvPr>
            <p:ph sz="quarter" idx="1"/>
          </p:nvPr>
        </p:nvSpPr>
        <p:spPr>
          <a:xfrm>
            <a:off x="457200" y="1600200"/>
            <a:ext cx="7467600" cy="4873625"/>
          </a:xfrm>
        </p:spPr>
        <p:txBody>
          <a:bodyPr/>
          <a:lstStyle/>
          <a:p>
            <a:pPr eaLnBrk="1" hangingPunct="1"/>
            <a:endParaRPr lang="pt-BR" smtClean="0"/>
          </a:p>
        </p:txBody>
      </p:sp>
      <p:pic>
        <p:nvPicPr>
          <p:cNvPr id="12292" name="Picture 2" descr="Resultado de imagem para paradig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350"/>
            <a:ext cx="8280920" cy="6255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563125" y="6515472"/>
            <a:ext cx="5549917" cy="215444"/>
          </a:xfrm>
          <a:prstGeom prst="rect">
            <a:avLst/>
          </a:prstGeom>
          <a:noFill/>
        </p:spPr>
        <p:txBody>
          <a:bodyPr wrap="none" rtlCol="0">
            <a:spAutoFit/>
          </a:bodyPr>
          <a:lstStyle/>
          <a:p>
            <a:r>
              <a:rPr lang="pt-BR" sz="800" dirty="0"/>
              <a:t>https://www.google.com.br/search?biw=1366&amp;bih=613&amp;tbm=isch&amp;sa=1&amp;ei=Qi4MWqbLNMGbwQSloZfACA&amp;q=visão+sistemica</a:t>
            </a:r>
          </a:p>
        </p:txBody>
      </p:sp>
    </p:spTree>
    <p:extLst>
      <p:ext uri="{BB962C8B-B14F-4D97-AF65-F5344CB8AC3E}">
        <p14:creationId xmlns:p14="http://schemas.microsoft.com/office/powerpoint/2010/main" val="1746898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m para SALA DE AULA NA FINLAN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176"/>
            <a:ext cx="4607942" cy="310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414713"/>
            <a:ext cx="4365501"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AutoShape 6" descr="Resultado de imagem para SALA DE AULA NA FINLANDI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11269" name="AutoShape 8" descr="Resultado de imagem para SALA DE AULA NA FINLANDIA"/>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11270" name="AutoShape 10" descr="Resultado de imagem para SALA DE AULA NA FINLANDIA"/>
          <p:cNvSpPr>
            <a:spLocks noChangeAspect="1" noChangeArrowheads="1"/>
          </p:cNvSpPr>
          <p:nvPr/>
        </p:nvSpPr>
        <p:spPr bwMode="auto">
          <a:xfrm>
            <a:off x="473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11271" name="Picture 12" descr="Resultado de imagem para SALA DE AULA NA FINLAN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0163"/>
            <a:ext cx="4600902"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Resultado de imagem para sala de au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414713"/>
            <a:ext cx="4240862" cy="344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988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322065888"/>
              </p:ext>
            </p:extLst>
          </p:nvPr>
        </p:nvGraphicFramePr>
        <p:xfrm>
          <a:off x="395536" y="295782"/>
          <a:ext cx="8567218"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tângulo 2"/>
          <p:cNvSpPr/>
          <p:nvPr/>
        </p:nvSpPr>
        <p:spPr>
          <a:xfrm>
            <a:off x="607195" y="6560478"/>
            <a:ext cx="7848872" cy="215444"/>
          </a:xfrm>
          <a:prstGeom prst="rect">
            <a:avLst/>
          </a:prstGeom>
        </p:spPr>
        <p:txBody>
          <a:bodyPr wrap="square">
            <a:spAutoFit/>
          </a:bodyPr>
          <a:lstStyle/>
          <a:p>
            <a:r>
              <a:rPr lang="pt-BR" sz="800" dirty="0"/>
              <a:t>http://www.ebc.com.br/infantil/para-pais/2016/04/amor-aos-pais-pode-ser-causa-de-tdah-segundo-pedagogia-sistemica</a:t>
            </a:r>
          </a:p>
        </p:txBody>
      </p:sp>
    </p:spTree>
    <p:extLst>
      <p:ext uri="{BB962C8B-B14F-4D97-AF65-F5344CB8AC3E}">
        <p14:creationId xmlns:p14="http://schemas.microsoft.com/office/powerpoint/2010/main" val="910831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a:xfrm>
            <a:off x="1835696" y="764704"/>
            <a:ext cx="5609524" cy="465714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Arquivos de programas\Microsoft Office\MEDIA\CAGCAT10\j0158007.wmf"/>
          <p:cNvPicPr>
            <a:picLocks noChangeAspect="1" noChangeArrowheads="1"/>
          </p:cNvPicPr>
          <p:nvPr/>
        </p:nvPicPr>
        <p:blipFill>
          <a:blip r:embed="rId3" cstate="print"/>
          <a:srcRect/>
          <a:stretch>
            <a:fillRect/>
          </a:stretch>
        </p:blipFill>
        <p:spPr bwMode="auto">
          <a:xfrm>
            <a:off x="96563" y="6419332"/>
            <a:ext cx="8579893" cy="438668"/>
          </a:xfrm>
          <a:prstGeom prst="rect">
            <a:avLst/>
          </a:prstGeom>
          <a:noFill/>
        </p:spPr>
      </p:pic>
      <p:graphicFrame>
        <p:nvGraphicFramePr>
          <p:cNvPr id="8" name="Diagrama 7"/>
          <p:cNvGraphicFramePr/>
          <p:nvPr>
            <p:extLst>
              <p:ext uri="{D42A27DB-BD31-4B8C-83A1-F6EECF244321}">
                <p14:modId xmlns:p14="http://schemas.microsoft.com/office/powerpoint/2010/main" val="3551201408"/>
              </p:ext>
            </p:extLst>
          </p:nvPr>
        </p:nvGraphicFramePr>
        <p:xfrm>
          <a:off x="113882" y="24674"/>
          <a:ext cx="8856985" cy="63308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ângulo 5"/>
          <p:cNvSpPr/>
          <p:nvPr/>
        </p:nvSpPr>
        <p:spPr>
          <a:xfrm>
            <a:off x="827584" y="6339814"/>
            <a:ext cx="6696744" cy="215444"/>
          </a:xfrm>
          <a:prstGeom prst="rect">
            <a:avLst/>
          </a:prstGeom>
        </p:spPr>
        <p:txBody>
          <a:bodyPr wrap="square">
            <a:spAutoFit/>
          </a:bodyPr>
          <a:lstStyle/>
          <a:p>
            <a:r>
              <a:rPr lang="pt-BR" sz="800" dirty="0"/>
              <a:t>https://www.google.com.br/search?biw=1366&amp;bih=613&amp;tbm=isch&amp;sa=1&amp;ei=vzUMWoimHsq1wATs5q_QCw&amp;q=pedagogia+sistemica</a:t>
            </a:r>
          </a:p>
        </p:txBody>
      </p:sp>
    </p:spTree>
    <p:extLst>
      <p:ext uri="{BB962C8B-B14F-4D97-AF65-F5344CB8AC3E}">
        <p14:creationId xmlns:p14="http://schemas.microsoft.com/office/powerpoint/2010/main" val="1895748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flipH="1">
            <a:off x="4788023" y="186962"/>
            <a:ext cx="2880319" cy="369332"/>
          </a:xfrm>
          <a:prstGeom prst="rect">
            <a:avLst/>
          </a:prstGeom>
          <a:solidFill>
            <a:schemeClr val="bg1"/>
          </a:solidFill>
        </p:spPr>
        <p:txBody>
          <a:bodyPr wrap="square" rtlCol="0">
            <a:spAutoFit/>
          </a:bodyPr>
          <a:lstStyle/>
          <a:p>
            <a:pPr algn="ctr"/>
            <a:r>
              <a:rPr lang="pt-BR" b="1" dirty="0" smtClean="0"/>
              <a:t>CONCEITUAÇÕES</a:t>
            </a:r>
            <a:endParaRPr lang="pt-BR" b="1" dirty="0"/>
          </a:p>
        </p:txBody>
      </p:sp>
      <p:graphicFrame>
        <p:nvGraphicFramePr>
          <p:cNvPr id="7" name="Diagrama 6"/>
          <p:cNvGraphicFramePr/>
          <p:nvPr>
            <p:extLst>
              <p:ext uri="{D42A27DB-BD31-4B8C-83A1-F6EECF244321}">
                <p14:modId xmlns:p14="http://schemas.microsoft.com/office/powerpoint/2010/main" val="238195844"/>
              </p:ext>
            </p:extLst>
          </p:nvPr>
        </p:nvGraphicFramePr>
        <p:xfrm>
          <a:off x="755576" y="556294"/>
          <a:ext cx="7848872" cy="5537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519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 </a:t>
            </a:r>
            <a:r>
              <a:rPr lang="pt-BR" dirty="0"/>
              <a:t>T</a:t>
            </a:r>
            <a:r>
              <a:rPr lang="pt-BR" dirty="0" smtClean="0"/>
              <a:t>emperamento </a:t>
            </a:r>
            <a:r>
              <a:rPr lang="pt-BR" dirty="0"/>
              <a:t>H</a:t>
            </a:r>
            <a:r>
              <a:rPr lang="pt-BR" dirty="0" smtClean="0"/>
              <a:t>umano</a:t>
            </a:r>
            <a:endParaRPr lang="pt-BR" dirty="0"/>
          </a:p>
        </p:txBody>
      </p:sp>
      <p:sp>
        <p:nvSpPr>
          <p:cNvPr id="4" name="CaixaDeTexto 3"/>
          <p:cNvSpPr txBox="1"/>
          <p:nvPr/>
        </p:nvSpPr>
        <p:spPr>
          <a:xfrm>
            <a:off x="179512" y="6452757"/>
            <a:ext cx="5549917" cy="215444"/>
          </a:xfrm>
          <a:prstGeom prst="rect">
            <a:avLst/>
          </a:prstGeom>
          <a:noFill/>
        </p:spPr>
        <p:txBody>
          <a:bodyPr wrap="none" rtlCol="0">
            <a:spAutoFit/>
          </a:bodyPr>
          <a:lstStyle/>
          <a:p>
            <a:r>
              <a:rPr lang="pt-BR" sz="800" dirty="0"/>
              <a:t>https://www.google.com.br/search?biw=1366&amp;bih=613&amp;tbm=isch&amp;sa=1&amp;ei=Qi4MWqbLNMGbwQSloZfACA&amp;q=visão+sistemica</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313" y="1575149"/>
            <a:ext cx="8229600" cy="434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146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6148" name="Picture 4" descr="Resultado de imagem para ESTILOS DE APRENDIZAG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7560840" cy="540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Arquivos de programas\Microsoft Office\MEDIA\CAGCAT10\j0158007.wmf"/>
          <p:cNvPicPr>
            <a:picLocks noGrp="1" noChangeAspect="1" noChangeArrowheads="1"/>
          </p:cNvPicPr>
          <p:nvPr>
            <p:ph sz="quarter" idx="1"/>
          </p:nvPr>
        </p:nvPicPr>
        <p:blipFill>
          <a:blip r:embed="rId3" cstate="print"/>
          <a:srcRect/>
          <a:stretch>
            <a:fillRect/>
          </a:stretch>
        </p:blipFill>
        <p:spPr bwMode="auto">
          <a:xfrm>
            <a:off x="179512" y="6237312"/>
            <a:ext cx="8496944" cy="465659"/>
          </a:xfrm>
          <a:prstGeom prst="rect">
            <a:avLst/>
          </a:prstGeom>
          <a:noFill/>
        </p:spPr>
      </p:pic>
    </p:spTree>
    <p:extLst>
      <p:ext uri="{BB962C8B-B14F-4D97-AF65-F5344CB8AC3E}">
        <p14:creationId xmlns:p14="http://schemas.microsoft.com/office/powerpoint/2010/main" val="1037044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0"/>
            <a:ext cx="8229600" cy="1143000"/>
          </a:xfrm>
        </p:spPr>
        <p:txBody>
          <a:bodyPr/>
          <a:lstStyle/>
          <a:p>
            <a:r>
              <a:rPr lang="pt-BR" dirty="0" smtClean="0"/>
              <a:t>Modelo organizador</a:t>
            </a:r>
            <a:endParaRPr lang="pt-BR" dirty="0"/>
          </a:p>
        </p:txBody>
      </p:sp>
      <p:sp>
        <p:nvSpPr>
          <p:cNvPr id="3" name="Espaço Reservado para Conteúdo 2"/>
          <p:cNvSpPr>
            <a:spLocks noGrp="1"/>
          </p:cNvSpPr>
          <p:nvPr>
            <p:ph idx="1"/>
          </p:nvPr>
        </p:nvSpPr>
        <p:spPr/>
        <p:txBody>
          <a:bodyPr/>
          <a:lstStyle/>
          <a:p>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8280920" cy="525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CaixaDeTexto 3"/>
          <p:cNvSpPr txBox="1"/>
          <p:nvPr/>
        </p:nvSpPr>
        <p:spPr>
          <a:xfrm>
            <a:off x="617638" y="6200636"/>
            <a:ext cx="8130825" cy="657364"/>
          </a:xfrm>
          <a:prstGeom prst="rect">
            <a:avLst/>
          </a:prstGeom>
          <a:noFill/>
        </p:spPr>
        <p:txBody>
          <a:bodyPr wrap="square" rtlCol="0">
            <a:spAutoFit/>
          </a:bodyPr>
          <a:lstStyle/>
          <a:p>
            <a:endParaRPr lang="pt-BR" dirty="0"/>
          </a:p>
        </p:txBody>
      </p:sp>
      <p:sp>
        <p:nvSpPr>
          <p:cNvPr id="6" name="CaixaDeTexto 5"/>
          <p:cNvSpPr txBox="1"/>
          <p:nvPr/>
        </p:nvSpPr>
        <p:spPr>
          <a:xfrm>
            <a:off x="251521" y="6529318"/>
            <a:ext cx="5544616" cy="215444"/>
          </a:xfrm>
          <a:prstGeom prst="rect">
            <a:avLst/>
          </a:prstGeom>
          <a:noFill/>
        </p:spPr>
        <p:txBody>
          <a:bodyPr wrap="square" rtlCol="0">
            <a:spAutoFit/>
          </a:bodyPr>
          <a:lstStyle/>
          <a:p>
            <a:r>
              <a:rPr lang="pt-BR" sz="800" dirty="0"/>
              <a:t>https://www.google.com.br/search?biw=1366&amp;bih=613&amp;tbm=isch&amp;sa=1&amp;ei=Qi4MWqbLNMGbwQSloZfACA&amp;q=visão+sistemica</a:t>
            </a:r>
          </a:p>
        </p:txBody>
      </p:sp>
    </p:spTree>
    <p:extLst>
      <p:ext uri="{BB962C8B-B14F-4D97-AF65-F5344CB8AC3E}">
        <p14:creationId xmlns:p14="http://schemas.microsoft.com/office/powerpoint/2010/main" val="3749147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23528" y="333374"/>
            <a:ext cx="8640959" cy="1223418"/>
          </a:xfrm>
        </p:spPr>
        <p:txBody>
          <a:bodyPr>
            <a:normAutofit fontScale="90000"/>
          </a:bodyPr>
          <a:lstStyle/>
          <a:p>
            <a:pPr algn="ctr">
              <a:defRPr/>
            </a:pPr>
            <a:r>
              <a:rPr lang="pt-BR" sz="3200" b="1" dirty="0" smtClean="0"/>
              <a:t/>
            </a:r>
            <a:br>
              <a:rPr lang="pt-BR" sz="3200" b="1" dirty="0" smtClean="0"/>
            </a:br>
            <a:r>
              <a:rPr lang="pt-BR" sz="3200" b="1" dirty="0">
                <a:solidFill>
                  <a:schemeClr val="tx1"/>
                </a:solidFill>
              </a:rPr>
              <a:t>FUNÇÕES </a:t>
            </a:r>
            <a:r>
              <a:rPr lang="pt-BR" sz="3200" b="1" dirty="0" smtClean="0">
                <a:solidFill>
                  <a:schemeClr val="tx1"/>
                </a:solidFill>
              </a:rPr>
              <a:t> SUPERIORES MENTAIS - COMPLEXIDADE HUMANA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48600"/>
            <a:ext cx="3816424" cy="456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395536" y="6532138"/>
            <a:ext cx="7203545" cy="215444"/>
          </a:xfrm>
          <a:prstGeom prst="rect">
            <a:avLst/>
          </a:prstGeom>
          <a:noFill/>
        </p:spPr>
        <p:txBody>
          <a:bodyPr wrap="square" rtlCol="0">
            <a:spAutoFit/>
          </a:bodyPr>
          <a:lstStyle/>
          <a:p>
            <a:r>
              <a:rPr lang="pt-BR" sz="800" dirty="0"/>
              <a:t>https://www.google.com.br/search?biw=1366&amp;bih=613&amp;tbm=isch&amp;sa=1&amp;ei=0lwMWv2HBsGgwAT4rpawAQ&amp;q</a:t>
            </a:r>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103538" y="1748601"/>
            <a:ext cx="4644925" cy="453621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960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a:xfrm>
            <a:off x="683568" y="404664"/>
            <a:ext cx="7056784" cy="936774"/>
          </a:xfrm>
        </p:spPr>
        <p:txBody>
          <a:bodyPr>
            <a:normAutofit fontScale="90000"/>
          </a:bodyPr>
          <a:lstStyle/>
          <a:p>
            <a:pPr algn="ctr" eaLnBrk="1" fontAlgn="auto" hangingPunct="1">
              <a:spcAft>
                <a:spcPts val="0"/>
              </a:spcAft>
              <a:defRPr/>
            </a:pP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4400" b="1" dirty="0" smtClean="0">
                <a:solidFill>
                  <a:schemeClr val="tx1"/>
                </a:solidFill>
              </a:rPr>
              <a:t/>
            </a:r>
            <a:br>
              <a:rPr lang="pt-BR" sz="4400" b="1" dirty="0" smtClean="0">
                <a:solidFill>
                  <a:schemeClr val="tx1"/>
                </a:solidFill>
              </a:rPr>
            </a:br>
            <a:r>
              <a:rPr lang="pt-BR" sz="3100" b="1" dirty="0" smtClean="0">
                <a:solidFill>
                  <a:schemeClr val="tx1"/>
                </a:solidFill>
              </a:rPr>
              <a:t>Olhares Subjacentes</a:t>
            </a:r>
            <a:br>
              <a:rPr lang="pt-BR" sz="3100" b="1" dirty="0" smtClean="0">
                <a:solidFill>
                  <a:schemeClr val="tx1"/>
                </a:solidFill>
              </a:rPr>
            </a:br>
            <a:endParaRPr lang="pt-BR" sz="3100" b="1" dirty="0" smtClean="0">
              <a:solidFill>
                <a:schemeClr val="tx1"/>
              </a:solidFill>
            </a:endParaRPr>
          </a:p>
        </p:txBody>
      </p:sp>
      <p:sp>
        <p:nvSpPr>
          <p:cNvPr id="3" name="CaixaDeTexto 2"/>
          <p:cNvSpPr txBox="1"/>
          <p:nvPr/>
        </p:nvSpPr>
        <p:spPr>
          <a:xfrm>
            <a:off x="1979712" y="6596390"/>
            <a:ext cx="5549917" cy="215444"/>
          </a:xfrm>
          <a:prstGeom prst="rect">
            <a:avLst/>
          </a:prstGeom>
          <a:noFill/>
        </p:spPr>
        <p:txBody>
          <a:bodyPr wrap="none" rtlCol="0">
            <a:spAutoFit/>
          </a:bodyPr>
          <a:lstStyle/>
          <a:p>
            <a:r>
              <a:rPr lang="pt-BR" sz="800" dirty="0"/>
              <a:t>https://www.google.com.br/search?biw=1366&amp;bih=613&amp;tbm=isch&amp;sa=1&amp;ei=Qi4MWqbLNMGbwQSloZfACA&amp;q=visão+sistemica</a:t>
            </a:r>
          </a:p>
        </p:txBody>
      </p:sp>
      <p:pic>
        <p:nvPicPr>
          <p:cNvPr id="153602" name="Picture 2" descr="Resultado de imagem para olh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6912768" cy="385329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 name="Retângulo 3"/>
          <p:cNvSpPr/>
          <p:nvPr/>
        </p:nvSpPr>
        <p:spPr>
          <a:xfrm>
            <a:off x="3331856" y="5542802"/>
            <a:ext cx="2480288" cy="461665"/>
          </a:xfrm>
          <a:prstGeom prst="rect">
            <a:avLst/>
          </a:prstGeom>
        </p:spPr>
        <p:txBody>
          <a:bodyPr wrap="square">
            <a:spAutoFit/>
          </a:bodyPr>
          <a:lstStyle/>
          <a:p>
            <a:r>
              <a:rPr lang="pt-BR" sz="2400" b="1" dirty="0"/>
              <a:t>Qual olhar? </a:t>
            </a:r>
            <a:endParaRPr lang="pt-BR" sz="2400" dirty="0"/>
          </a:p>
        </p:txBody>
      </p:sp>
    </p:spTree>
    <p:extLst>
      <p:ext uri="{BB962C8B-B14F-4D97-AF65-F5344CB8AC3E}">
        <p14:creationId xmlns:p14="http://schemas.microsoft.com/office/powerpoint/2010/main" val="3187035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a:xfrm>
            <a:off x="539552" y="620688"/>
            <a:ext cx="7467600" cy="5544616"/>
          </a:xfrm>
        </p:spPr>
        <p:txBody>
          <a:bodyPr>
            <a:normAutofit/>
          </a:bodyPr>
          <a:lstStyle/>
          <a:p>
            <a:pPr algn="ctr"/>
            <a:r>
              <a:rPr lang="pt-BR" sz="3200" dirty="0"/>
              <a:t>Desenho Universal existe </a:t>
            </a:r>
            <a:r>
              <a:rPr lang="pt-BR" sz="3200" dirty="0" smtClean="0"/>
              <a:t>para que estejamos preparadas para receber </a:t>
            </a:r>
            <a:r>
              <a:rPr lang="pt-BR" sz="3200" dirty="0"/>
              <a:t>qualquer pessoa</a:t>
            </a:r>
            <a:r>
              <a:rPr lang="pt-BR" sz="3200" dirty="0" smtClean="0"/>
              <a:t>, </a:t>
            </a:r>
            <a:r>
              <a:rPr lang="pt-BR" sz="3200" dirty="0"/>
              <a:t>em qualquer situação. </a:t>
            </a:r>
            <a:endParaRPr lang="pt-BR" sz="3200" dirty="0" smtClean="0"/>
          </a:p>
          <a:p>
            <a:pPr algn="ctr"/>
            <a:endParaRPr lang="pt-BR" sz="3200" dirty="0" smtClean="0"/>
          </a:p>
          <a:p>
            <a:pPr algn="ctr"/>
            <a:endParaRPr lang="pt-BR" sz="3200" dirty="0"/>
          </a:p>
          <a:p>
            <a:pPr marL="0" indent="0" algn="ctr">
              <a:buNone/>
            </a:pPr>
            <a:endParaRPr lang="pt-BR" sz="3200" b="1" dirty="0" smtClean="0"/>
          </a:p>
          <a:p>
            <a:pPr marL="0" indent="0" algn="ctr">
              <a:buNone/>
            </a:pPr>
            <a:endParaRPr lang="pt-BR" sz="3200" b="1" dirty="0"/>
          </a:p>
          <a:p>
            <a:pPr marL="0" indent="0" algn="ctr">
              <a:buNone/>
            </a:pPr>
            <a:endParaRPr lang="pt-BR" sz="3200" b="1" dirty="0" smtClean="0"/>
          </a:p>
        </p:txBody>
      </p:sp>
      <p:pic>
        <p:nvPicPr>
          <p:cNvPr id="4" name="Picture 4"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564904"/>
            <a:ext cx="5616624"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647564" y="6237312"/>
            <a:ext cx="7416824" cy="215444"/>
          </a:xfrm>
          <a:prstGeom prst="rect">
            <a:avLst/>
          </a:prstGeom>
        </p:spPr>
        <p:txBody>
          <a:bodyPr wrap="square">
            <a:spAutoFit/>
          </a:bodyPr>
          <a:lstStyle/>
          <a:p>
            <a:r>
              <a:rPr lang="pt-BR" sz="800" dirty="0"/>
              <a:t>https://www.google.com.br/search?biw=1366&amp;bih=613&amp;tbm=isch&amp;sa=1&amp;ei=0lwMWv2HBsGgwAT4rpawAQ&amp;q</a:t>
            </a:r>
          </a:p>
        </p:txBody>
      </p:sp>
    </p:spTree>
    <p:extLst>
      <p:ext uri="{BB962C8B-B14F-4D97-AF65-F5344CB8AC3E}">
        <p14:creationId xmlns:p14="http://schemas.microsoft.com/office/powerpoint/2010/main" val="24609950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quarter" idx="1"/>
          </p:nvPr>
        </p:nvSpPr>
        <p:spPr/>
        <p:txBody>
          <a:bodyPr/>
          <a:lstStyle/>
          <a:p>
            <a:endParaRPr lang="pt-B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85800"/>
            <a:ext cx="6696744"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382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quarter" idx="1"/>
          </p:nvPr>
        </p:nvSpPr>
        <p:spPr/>
        <p:txBody>
          <a:bodyPr/>
          <a:lstStyle/>
          <a:p>
            <a:endParaRPr lang="pt-B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294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m para metodologia de ens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82886"/>
            <a:ext cx="7776864" cy="5639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1763688" y="107340"/>
            <a:ext cx="5264711" cy="400110"/>
          </a:xfrm>
          <a:prstGeom prst="rect">
            <a:avLst/>
          </a:prstGeom>
          <a:noFill/>
        </p:spPr>
        <p:txBody>
          <a:bodyPr wrap="none" rtlCol="0">
            <a:spAutoFit/>
          </a:bodyPr>
          <a:lstStyle/>
          <a:p>
            <a:r>
              <a:rPr lang="pt-BR" sz="2000" b="1" dirty="0" smtClean="0"/>
              <a:t>COMO SE ENSINA, COMO SE APRENDE?</a:t>
            </a:r>
            <a:endParaRPr lang="pt-BR" sz="2000" b="1" dirty="0"/>
          </a:p>
        </p:txBody>
      </p:sp>
      <p:sp>
        <p:nvSpPr>
          <p:cNvPr id="3" name="CaixaDeTexto 2"/>
          <p:cNvSpPr txBox="1"/>
          <p:nvPr/>
        </p:nvSpPr>
        <p:spPr>
          <a:xfrm>
            <a:off x="827584" y="6525344"/>
            <a:ext cx="5277407" cy="215444"/>
          </a:xfrm>
          <a:prstGeom prst="rect">
            <a:avLst/>
          </a:prstGeom>
          <a:noFill/>
        </p:spPr>
        <p:txBody>
          <a:bodyPr wrap="none" rtlCol="0">
            <a:spAutoFit/>
          </a:bodyPr>
          <a:lstStyle/>
          <a:p>
            <a:r>
              <a:rPr lang="pt-BR" sz="800" dirty="0"/>
              <a:t>https://www.google.com.br/search?biw=1366&amp;bih=662&amp;tbm=isch&amp;sa=1&amp;q=ESTILO+DE+APRENDIZAGEM&amp;oq</a:t>
            </a:r>
          </a:p>
        </p:txBody>
      </p:sp>
    </p:spTree>
    <p:extLst>
      <p:ext uri="{BB962C8B-B14F-4D97-AF65-F5344CB8AC3E}">
        <p14:creationId xmlns:p14="http://schemas.microsoft.com/office/powerpoint/2010/main" val="1675393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208912"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115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Resultado de imagem para recursos pedagÃ³gicos de alta tecn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352928"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5924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esultado de imagem para tecnologia assistiva"/>
          <p:cNvPicPr>
            <a:picLocks noChangeAspect="1" noChangeArrowheads="1"/>
          </p:cNvPicPr>
          <p:nvPr/>
        </p:nvPicPr>
        <p:blipFill>
          <a:blip r:embed="rId2" cstate="print"/>
          <a:srcRect/>
          <a:stretch>
            <a:fillRect/>
          </a:stretch>
        </p:blipFill>
        <p:spPr bwMode="auto">
          <a:xfrm>
            <a:off x="650567" y="548679"/>
            <a:ext cx="3816424" cy="2684917"/>
          </a:xfrm>
          <a:prstGeom prst="rect">
            <a:avLst/>
          </a:prstGeom>
          <a:noFill/>
        </p:spPr>
      </p:pic>
      <p:pic>
        <p:nvPicPr>
          <p:cNvPr id="66564" name="Picture 4" descr="Imagem relacionada"/>
          <p:cNvPicPr>
            <a:picLocks noChangeAspect="1" noChangeArrowheads="1"/>
          </p:cNvPicPr>
          <p:nvPr/>
        </p:nvPicPr>
        <p:blipFill>
          <a:blip r:embed="rId3" cstate="print"/>
          <a:srcRect/>
          <a:stretch>
            <a:fillRect/>
          </a:stretch>
        </p:blipFill>
        <p:spPr bwMode="auto">
          <a:xfrm>
            <a:off x="5004048" y="364013"/>
            <a:ext cx="3456384" cy="5513259"/>
          </a:xfrm>
          <a:prstGeom prst="rect">
            <a:avLst/>
          </a:prstGeom>
          <a:noFill/>
        </p:spPr>
      </p:pic>
      <p:pic>
        <p:nvPicPr>
          <p:cNvPr id="66566" name="Picture 6" descr="Resultado de imagem para tecnologia assistiva"/>
          <p:cNvPicPr>
            <a:picLocks noChangeAspect="1" noChangeArrowheads="1"/>
          </p:cNvPicPr>
          <p:nvPr/>
        </p:nvPicPr>
        <p:blipFill>
          <a:blip r:embed="rId4" cstate="print"/>
          <a:srcRect/>
          <a:stretch>
            <a:fillRect/>
          </a:stretch>
        </p:blipFill>
        <p:spPr bwMode="auto">
          <a:xfrm>
            <a:off x="683568" y="3356992"/>
            <a:ext cx="4032448" cy="2880320"/>
          </a:xfrm>
          <a:prstGeom prst="rect">
            <a:avLst/>
          </a:prstGeom>
          <a:noFill/>
        </p:spPr>
      </p:pic>
      <p:sp>
        <p:nvSpPr>
          <p:cNvPr id="5" name="CaixaDeTexto 4"/>
          <p:cNvSpPr txBox="1"/>
          <p:nvPr/>
        </p:nvSpPr>
        <p:spPr>
          <a:xfrm>
            <a:off x="5148064" y="6021288"/>
            <a:ext cx="3312368" cy="338554"/>
          </a:xfrm>
          <a:prstGeom prst="rect">
            <a:avLst/>
          </a:prstGeom>
          <a:noFill/>
        </p:spPr>
        <p:txBody>
          <a:bodyPr wrap="square" rtlCol="0">
            <a:spAutoFit/>
          </a:bodyPr>
          <a:lstStyle/>
          <a:p>
            <a:pPr algn="ctr"/>
            <a:r>
              <a:rPr lang="pt-BR" sz="800" dirty="0" err="1" smtClean="0"/>
              <a:t>dadhttps</a:t>
            </a:r>
            <a:r>
              <a:rPr lang="pt-BR" sz="800" dirty="0" smtClean="0"/>
              <a:t>://1.</a:t>
            </a:r>
            <a:r>
              <a:rPr lang="pt-BR" sz="800" dirty="0" err="1" smtClean="0"/>
              <a:t>bp</a:t>
            </a:r>
            <a:r>
              <a:rPr lang="pt-BR" sz="800" dirty="0" smtClean="0"/>
              <a:t>.blogspot.com/-D/acessibilie.jpg</a:t>
            </a:r>
          </a:p>
          <a:p>
            <a:pPr algn="ctr"/>
            <a:endParaRPr lang="pt-BR" sz="800" dirty="0"/>
          </a:p>
        </p:txBody>
      </p:sp>
      <p:sp>
        <p:nvSpPr>
          <p:cNvPr id="2" name="CaixaDeTexto 1"/>
          <p:cNvSpPr txBox="1"/>
          <p:nvPr/>
        </p:nvSpPr>
        <p:spPr>
          <a:xfrm>
            <a:off x="467544" y="6359842"/>
            <a:ext cx="8077852" cy="400110"/>
          </a:xfrm>
          <a:prstGeom prst="rect">
            <a:avLst/>
          </a:prstGeom>
          <a:solidFill>
            <a:schemeClr val="bg2">
              <a:lumMod val="75000"/>
            </a:schemeClr>
          </a:solidFill>
        </p:spPr>
        <p:txBody>
          <a:bodyPr wrap="none" rtlCol="0">
            <a:spAutoFit/>
          </a:bodyPr>
          <a:lstStyle/>
          <a:p>
            <a:r>
              <a:rPr lang="pt-BR" sz="2000" b="1" dirty="0" smtClean="0"/>
              <a:t>PRÁTICAS PEDAGÓGICAS ADEQUADAS E ATUALIZADAS</a:t>
            </a:r>
            <a:endParaRPr lang="pt-BR" sz="2000" b="1" dirty="0"/>
          </a:p>
        </p:txBody>
      </p:sp>
      <p:sp>
        <p:nvSpPr>
          <p:cNvPr id="3" name="CaixaDeTexto 2"/>
          <p:cNvSpPr txBox="1"/>
          <p:nvPr/>
        </p:nvSpPr>
        <p:spPr>
          <a:xfrm>
            <a:off x="650567" y="179347"/>
            <a:ext cx="3855903" cy="369332"/>
          </a:xfrm>
          <a:prstGeom prst="rect">
            <a:avLst/>
          </a:prstGeom>
          <a:solidFill>
            <a:schemeClr val="bg2">
              <a:lumMod val="75000"/>
            </a:schemeClr>
          </a:solidFill>
        </p:spPr>
        <p:txBody>
          <a:bodyPr wrap="square" rtlCol="0">
            <a:spAutoFit/>
          </a:bodyPr>
          <a:lstStyle/>
          <a:p>
            <a:r>
              <a:rPr lang="pt-BR" b="1" dirty="0" smtClean="0"/>
              <a:t>RECURSOS DISPONÍVEIS</a:t>
            </a:r>
            <a:endParaRPr lang="pt-BR" b="1" dirty="0"/>
          </a:p>
        </p:txBody>
      </p:sp>
    </p:spTree>
    <p:extLst>
      <p:ext uri="{BB962C8B-B14F-4D97-AF65-F5344CB8AC3E}">
        <p14:creationId xmlns:p14="http://schemas.microsoft.com/office/powerpoint/2010/main" val="296432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esultado de imagem para tecnologia assistiva"/>
          <p:cNvPicPr>
            <a:picLocks noChangeAspect="1" noChangeArrowheads="1"/>
          </p:cNvPicPr>
          <p:nvPr/>
        </p:nvPicPr>
        <p:blipFill>
          <a:blip r:embed="rId2" cstate="print"/>
          <a:srcRect/>
          <a:stretch>
            <a:fillRect/>
          </a:stretch>
        </p:blipFill>
        <p:spPr bwMode="auto">
          <a:xfrm>
            <a:off x="467544" y="908720"/>
            <a:ext cx="3810000" cy="2305050"/>
          </a:xfrm>
          <a:prstGeom prst="rect">
            <a:avLst/>
          </a:prstGeom>
          <a:noFill/>
        </p:spPr>
      </p:pic>
      <p:pic>
        <p:nvPicPr>
          <p:cNvPr id="6" name="Imagem 5" descr="Resultado de imagem para tecnologia assistiva"/>
          <p:cNvPicPr/>
          <p:nvPr/>
        </p:nvPicPr>
        <p:blipFill>
          <a:blip r:embed="rId3" cstate="print"/>
          <a:srcRect/>
          <a:stretch>
            <a:fillRect/>
          </a:stretch>
        </p:blipFill>
        <p:spPr bwMode="auto">
          <a:xfrm>
            <a:off x="4788024" y="908720"/>
            <a:ext cx="3528392" cy="2268187"/>
          </a:xfrm>
          <a:prstGeom prst="rect">
            <a:avLst/>
          </a:prstGeom>
          <a:noFill/>
          <a:ln w="9525">
            <a:noFill/>
            <a:miter lim="800000"/>
            <a:headEnd/>
            <a:tailEnd/>
          </a:ln>
        </p:spPr>
      </p:pic>
      <p:pic>
        <p:nvPicPr>
          <p:cNvPr id="54278" name="Picture 6" descr="Imagem relacionada"/>
          <p:cNvPicPr>
            <a:picLocks noChangeAspect="1" noChangeArrowheads="1"/>
          </p:cNvPicPr>
          <p:nvPr/>
        </p:nvPicPr>
        <p:blipFill>
          <a:blip r:embed="rId4" cstate="print"/>
          <a:srcRect/>
          <a:stretch>
            <a:fillRect/>
          </a:stretch>
        </p:blipFill>
        <p:spPr bwMode="auto">
          <a:xfrm>
            <a:off x="611560" y="3573016"/>
            <a:ext cx="3816424" cy="2880320"/>
          </a:xfrm>
          <a:prstGeom prst="rect">
            <a:avLst/>
          </a:prstGeom>
          <a:noFill/>
        </p:spPr>
      </p:pic>
      <p:pic>
        <p:nvPicPr>
          <p:cNvPr id="54280" name="Picture 8" descr="Imagem relacionada"/>
          <p:cNvPicPr>
            <a:picLocks noChangeAspect="1" noChangeArrowheads="1"/>
          </p:cNvPicPr>
          <p:nvPr/>
        </p:nvPicPr>
        <p:blipFill>
          <a:blip r:embed="rId5" cstate="print"/>
          <a:srcRect/>
          <a:stretch>
            <a:fillRect/>
          </a:stretch>
        </p:blipFill>
        <p:spPr bwMode="auto">
          <a:xfrm>
            <a:off x="4716016" y="3356992"/>
            <a:ext cx="3528392" cy="2686051"/>
          </a:xfrm>
          <a:prstGeom prst="rect">
            <a:avLst/>
          </a:prstGeom>
          <a:noFill/>
        </p:spPr>
      </p:pic>
      <p:sp>
        <p:nvSpPr>
          <p:cNvPr id="11" name="CaixaDeTexto 10"/>
          <p:cNvSpPr txBox="1"/>
          <p:nvPr/>
        </p:nvSpPr>
        <p:spPr>
          <a:xfrm>
            <a:off x="971600" y="476672"/>
            <a:ext cx="5904656" cy="369332"/>
          </a:xfrm>
          <a:prstGeom prst="rect">
            <a:avLst/>
          </a:prstGeom>
          <a:solidFill>
            <a:schemeClr val="bg2">
              <a:lumMod val="75000"/>
            </a:schemeClr>
          </a:solidFill>
        </p:spPr>
        <p:txBody>
          <a:bodyPr wrap="square" rtlCol="0">
            <a:spAutoFit/>
          </a:bodyPr>
          <a:lstStyle/>
          <a:p>
            <a:pPr algn="ctr"/>
            <a:r>
              <a:rPr lang="pt-BR" b="1" dirty="0" smtClean="0"/>
              <a:t>OLHAR  PARA O POTENCIAL</a:t>
            </a:r>
            <a:endParaRPr lang="pt-BR" b="1" dirty="0"/>
          </a:p>
        </p:txBody>
      </p:sp>
      <p:sp>
        <p:nvSpPr>
          <p:cNvPr id="7" name="CaixaDeTexto 6"/>
          <p:cNvSpPr txBox="1"/>
          <p:nvPr/>
        </p:nvSpPr>
        <p:spPr>
          <a:xfrm>
            <a:off x="4932040" y="6093296"/>
            <a:ext cx="3528391" cy="338554"/>
          </a:xfrm>
          <a:prstGeom prst="rect">
            <a:avLst/>
          </a:prstGeom>
          <a:noFill/>
        </p:spPr>
        <p:txBody>
          <a:bodyPr wrap="square" rtlCol="0">
            <a:spAutoFit/>
          </a:bodyPr>
          <a:lstStyle/>
          <a:p>
            <a:pPr algn="ctr"/>
            <a:r>
              <a:rPr lang="pt-BR" sz="800" dirty="0" err="1" smtClean="0"/>
              <a:t>dadhttps</a:t>
            </a:r>
            <a:r>
              <a:rPr lang="pt-BR" sz="800" dirty="0" smtClean="0"/>
              <a:t>://1.</a:t>
            </a:r>
            <a:r>
              <a:rPr lang="pt-BR" sz="800" dirty="0" err="1" smtClean="0"/>
              <a:t>bp</a:t>
            </a:r>
            <a:r>
              <a:rPr lang="pt-BR" sz="800" dirty="0" smtClean="0"/>
              <a:t>.blogspot.com/-D/acessibilie.jpg</a:t>
            </a:r>
          </a:p>
          <a:p>
            <a:pPr algn="ctr"/>
            <a:endParaRPr lang="pt-BR" sz="800" dirty="0"/>
          </a:p>
        </p:txBody>
      </p:sp>
      <p:pic>
        <p:nvPicPr>
          <p:cNvPr id="8" name="Imagem 7"/>
          <p:cNvPicPr/>
          <p:nvPr/>
        </p:nvPicPr>
        <p:blipFill>
          <a:blip r:embed="rId6" cstate="print">
            <a:extLst>
              <a:ext uri="{28A0092B-C50C-407E-A947-70E740481C1C}">
                <a14:useLocalDpi xmlns:a14="http://schemas.microsoft.com/office/drawing/2010/main" val="0"/>
              </a:ext>
            </a:extLst>
          </a:blip>
          <a:srcRect l="31807" t="26068" r="20155" b="40067"/>
          <a:stretch>
            <a:fillRect/>
          </a:stretch>
        </p:blipFill>
        <p:spPr bwMode="auto">
          <a:xfrm>
            <a:off x="6372200" y="72385"/>
            <a:ext cx="2557636" cy="756084"/>
          </a:xfrm>
          <a:prstGeom prst="rect">
            <a:avLst/>
          </a:prstGeom>
          <a:solidFill>
            <a:schemeClr val="accent3">
              <a:lumMod val="40000"/>
              <a:lumOff val="60000"/>
            </a:schemeClr>
          </a:solidFill>
          <a:ln>
            <a:noFill/>
          </a:ln>
        </p:spPr>
      </p:pic>
    </p:spTree>
    <p:extLst>
      <p:ext uri="{BB962C8B-B14F-4D97-AF65-F5344CB8AC3E}">
        <p14:creationId xmlns:p14="http://schemas.microsoft.com/office/powerpoint/2010/main" val="1219825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Resultado de imagem para TEIAS"/>
          <p:cNvPicPr>
            <a:picLocks noChangeAspect="1" noChangeArrowheads="1"/>
          </p:cNvPicPr>
          <p:nvPr/>
        </p:nvPicPr>
        <p:blipFill>
          <a:blip r:embed="rId2" cstate="print"/>
          <a:srcRect/>
          <a:stretch>
            <a:fillRect/>
          </a:stretch>
        </p:blipFill>
        <p:spPr bwMode="auto">
          <a:xfrm>
            <a:off x="1043608" y="692696"/>
            <a:ext cx="7200800" cy="5328592"/>
          </a:xfrm>
          <a:prstGeom prst="rect">
            <a:avLst/>
          </a:prstGeom>
          <a:noFill/>
        </p:spPr>
      </p:pic>
      <p:sp>
        <p:nvSpPr>
          <p:cNvPr id="3" name="CaixaDeTexto 2"/>
          <p:cNvSpPr txBox="1"/>
          <p:nvPr/>
        </p:nvSpPr>
        <p:spPr>
          <a:xfrm>
            <a:off x="2339752" y="6093296"/>
            <a:ext cx="6120680" cy="215444"/>
          </a:xfrm>
          <a:prstGeom prst="rect">
            <a:avLst/>
          </a:prstGeom>
          <a:noFill/>
        </p:spPr>
        <p:txBody>
          <a:bodyPr wrap="square" rtlCol="0">
            <a:spAutoFit/>
          </a:bodyPr>
          <a:lstStyle/>
          <a:p>
            <a:r>
              <a:rPr lang="pt-BR" sz="800" dirty="0" smtClean="0"/>
              <a:t>http://www.bloggang.com/mainblog.</a:t>
            </a:r>
            <a:r>
              <a:rPr lang="pt-BR" sz="800" dirty="0" err="1" smtClean="0"/>
              <a:t>php</a:t>
            </a:r>
            <a:r>
              <a:rPr lang="pt-BR" sz="800" dirty="0" smtClean="0"/>
              <a:t>?id=</a:t>
            </a:r>
            <a:r>
              <a:rPr lang="pt-BR" sz="800" dirty="0" err="1" smtClean="0"/>
              <a:t>loephong&amp;month</a:t>
            </a:r>
            <a:r>
              <a:rPr lang="pt-BR" sz="800" dirty="0" smtClean="0"/>
              <a:t>=30-07-2016&amp;</a:t>
            </a:r>
            <a:r>
              <a:rPr lang="pt-BR" sz="800" dirty="0" err="1" smtClean="0"/>
              <a:t>group</a:t>
            </a:r>
            <a:r>
              <a:rPr lang="pt-BR" sz="800" dirty="0" smtClean="0"/>
              <a:t>=5&amp;</a:t>
            </a:r>
            <a:r>
              <a:rPr lang="pt-BR" sz="800" dirty="0" err="1" smtClean="0"/>
              <a:t>gblog</a:t>
            </a:r>
            <a:r>
              <a:rPr lang="pt-BR" sz="800" dirty="0" smtClean="0"/>
              <a:t>=2</a:t>
            </a:r>
            <a:endParaRPr lang="pt-BR" sz="800" dirty="0"/>
          </a:p>
        </p:txBody>
      </p:sp>
    </p:spTree>
    <p:extLst>
      <p:ext uri="{BB962C8B-B14F-4D97-AF65-F5344CB8AC3E}">
        <p14:creationId xmlns:p14="http://schemas.microsoft.com/office/powerpoint/2010/main" val="19630327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55650" y="765175"/>
            <a:ext cx="7010400" cy="719138"/>
          </a:xfrm>
        </p:spPr>
        <p:txBody>
          <a:bodyPr/>
          <a:lstStyle/>
          <a:p>
            <a:pPr eaLnBrk="1" hangingPunct="1"/>
            <a:r>
              <a:rPr lang="pt-BR" sz="3800" u="sng" smtClean="0"/>
              <a:t>OBRIGADA PELA ATEN</a:t>
            </a:r>
          </a:p>
        </p:txBody>
      </p:sp>
      <p:sp>
        <p:nvSpPr>
          <p:cNvPr id="45059" name="Rectangle 3"/>
          <p:cNvSpPr>
            <a:spLocks noGrp="1" noChangeArrowheads="1"/>
          </p:cNvSpPr>
          <p:nvPr>
            <p:ph idx="1"/>
          </p:nvPr>
        </p:nvSpPr>
        <p:spPr>
          <a:xfrm>
            <a:off x="250825" y="1736725"/>
            <a:ext cx="8785225" cy="3313113"/>
          </a:xfrm>
        </p:spPr>
        <p:txBody>
          <a:bodyPr/>
          <a:lstStyle/>
          <a:p>
            <a:pPr eaLnBrk="1" hangingPunct="1">
              <a:lnSpc>
                <a:spcPct val="90000"/>
              </a:lnSpc>
              <a:buFont typeface="Wingdings" pitchFamily="2" charset="2"/>
              <a:buNone/>
            </a:pPr>
            <a:r>
              <a:rPr lang="pt-BR" sz="2400" smtClean="0"/>
              <a:t> </a:t>
            </a:r>
          </a:p>
          <a:p>
            <a:pPr eaLnBrk="1" hangingPunct="1">
              <a:lnSpc>
                <a:spcPct val="90000"/>
              </a:lnSpc>
            </a:pPr>
            <a:endParaRPr lang="pt-BR" sz="2400" smtClean="0"/>
          </a:p>
        </p:txBody>
      </p:sp>
      <p:pic>
        <p:nvPicPr>
          <p:cNvPr id="45060" name="il_fi" descr="paz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8424862"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CaixaDeTexto 1"/>
          <p:cNvSpPr txBox="1">
            <a:spLocks noChangeArrowheads="1"/>
          </p:cNvSpPr>
          <p:nvPr/>
        </p:nvSpPr>
        <p:spPr bwMode="auto">
          <a:xfrm>
            <a:off x="1308100" y="6296025"/>
            <a:ext cx="6335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pt-BR" b="1"/>
              <a:t>OBRIGADA PELA  ATENÇÃO E PARTICIPAÇÃO!!!</a:t>
            </a:r>
          </a:p>
        </p:txBody>
      </p:sp>
    </p:spTree>
    <p:extLst>
      <p:ext uri="{BB962C8B-B14F-4D97-AF65-F5344CB8AC3E}">
        <p14:creationId xmlns:p14="http://schemas.microsoft.com/office/powerpoint/2010/main" val="2460790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6" descr="Resultado de imagem para metodologia de ens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71" y="597169"/>
            <a:ext cx="3492612" cy="343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CaixaDeTexto 1"/>
          <p:cNvSpPr txBox="1">
            <a:spLocks noChangeArrowheads="1"/>
          </p:cNvSpPr>
          <p:nvPr/>
        </p:nvSpPr>
        <p:spPr bwMode="auto">
          <a:xfrm>
            <a:off x="323528" y="397113"/>
            <a:ext cx="43920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defRPr>
            </a:lvl1pPr>
            <a:lvl2pPr marL="742950" indent="-285750" eaLnBrk="0" hangingPunct="0">
              <a:defRPr kumimoji="1" sz="2400">
                <a:solidFill>
                  <a:schemeClr val="tx1"/>
                </a:solidFill>
                <a:latin typeface="Times New Roman" pitchFamily="18" charset="0"/>
              </a:defRPr>
            </a:lvl2pPr>
            <a:lvl3pPr marL="1143000" indent="-228600" eaLnBrk="0" hangingPunct="0">
              <a:defRPr kumimoji="1" sz="2400">
                <a:solidFill>
                  <a:schemeClr val="tx1"/>
                </a:solidFill>
                <a:latin typeface="Times New Roman" pitchFamily="18" charset="0"/>
              </a:defRPr>
            </a:lvl3pPr>
            <a:lvl4pPr marL="1600200" indent="-228600" eaLnBrk="0" hangingPunct="0">
              <a:defRPr kumimoji="1" sz="2400">
                <a:solidFill>
                  <a:schemeClr val="tx1"/>
                </a:solidFill>
                <a:latin typeface="Times New Roman" pitchFamily="18" charset="0"/>
              </a:defRPr>
            </a:lvl4pPr>
            <a:lvl5pPr marL="2057400" indent="-228600" eaLnBrk="0" hangingPunct="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lgn="ctr" eaLnBrk="1" hangingPunct="1"/>
            <a:r>
              <a:rPr lang="pt-BR" sz="2000" b="1" dirty="0" smtClean="0"/>
              <a:t> </a:t>
            </a:r>
            <a:endParaRPr lang="pt-BR" sz="2000" b="1" dirty="0"/>
          </a:p>
        </p:txBody>
      </p:sp>
      <p:pic>
        <p:nvPicPr>
          <p:cNvPr id="112642" name="Picture 2" descr="Resultado de imagem para sala de aula na universid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284" y="904944"/>
            <a:ext cx="4152550" cy="3130440"/>
          </a:xfrm>
          <a:prstGeom prst="rect">
            <a:avLst/>
          </a:prstGeom>
          <a:noFill/>
          <a:extLst>
            <a:ext uri="{909E8E84-426E-40DD-AFC4-6F175D3DCCD1}">
              <a14:hiddenFill xmlns:a14="http://schemas.microsoft.com/office/drawing/2010/main">
                <a:solidFill>
                  <a:srgbClr val="FFFFFF"/>
                </a:solidFill>
              </a14:hiddenFill>
            </a:ext>
          </a:extLst>
        </p:spPr>
      </p:pic>
      <p:pic>
        <p:nvPicPr>
          <p:cNvPr id="112644" name="Picture 4" descr="Resultado de imagem para sala de aula na universida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72" y="4035384"/>
            <a:ext cx="349562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12646" name="Picture 6" descr="Resultado de imagem para sala de aula na universida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282" y="4035384"/>
            <a:ext cx="4152551" cy="230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985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55650" y="692150"/>
            <a:ext cx="7467600" cy="5689600"/>
          </a:xfrm>
        </p:spPr>
        <p:txBody>
          <a:bodyPr rtlCol="0">
            <a:normAutofit fontScale="92500" lnSpcReduction="10000"/>
          </a:bodyPr>
          <a:lstStyle/>
          <a:p>
            <a:pPr marL="0" indent="0" eaLnBrk="1" fontAlgn="auto" hangingPunct="1">
              <a:spcAft>
                <a:spcPts val="0"/>
              </a:spcAft>
              <a:buFont typeface="Arial" charset="0"/>
              <a:buNone/>
              <a:defRPr/>
            </a:pPr>
            <a:r>
              <a:rPr lang="pt-BR" b="1" dirty="0" smtClean="0"/>
              <a:t>Bibliografias referenciais</a:t>
            </a:r>
            <a:endParaRPr lang="pt-BR" sz="1400" b="1" dirty="0" smtClean="0"/>
          </a:p>
          <a:p>
            <a:pPr marL="274320" indent="-274320" eaLnBrk="1" fontAlgn="auto" hangingPunct="1">
              <a:spcAft>
                <a:spcPts val="0"/>
              </a:spcAft>
              <a:buFont typeface="Wingdings"/>
              <a:buChar char=""/>
              <a:defRPr/>
            </a:pPr>
            <a:endParaRPr lang="pt-BR" sz="1400" dirty="0"/>
          </a:p>
          <a:p>
            <a:pPr marL="0" indent="0" eaLnBrk="1" fontAlgn="auto" hangingPunct="1">
              <a:spcAft>
                <a:spcPts val="0"/>
              </a:spcAft>
              <a:buFont typeface="Wingdings"/>
              <a:buNone/>
              <a:defRPr/>
            </a:pPr>
            <a:endParaRPr lang="pt-BR" sz="1400" dirty="0"/>
          </a:p>
          <a:p>
            <a:pPr eaLnBrk="1" hangingPunct="1">
              <a:buFont typeface="Arial" charset="0"/>
              <a:buChar char="•"/>
              <a:defRPr/>
            </a:pPr>
            <a:r>
              <a:rPr lang="pt-BR" sz="1400" dirty="0" smtClean="0"/>
              <a:t>MORAES</a:t>
            </a:r>
            <a:r>
              <a:rPr lang="pt-BR" sz="1400" dirty="0"/>
              <a:t>, Maria Cândida. </a:t>
            </a:r>
            <a:r>
              <a:rPr lang="pt-BR" sz="1400" b="1" dirty="0"/>
              <a:t>O Paradigma Educacional Emergente</a:t>
            </a:r>
            <a:r>
              <a:rPr lang="pt-BR" sz="1400" dirty="0"/>
              <a:t>. 3 ed. Campinas: Papirus, 1997.</a:t>
            </a:r>
          </a:p>
          <a:p>
            <a:pPr eaLnBrk="1" hangingPunct="1">
              <a:buFont typeface="Arial" charset="0"/>
              <a:buChar char="•"/>
              <a:defRPr/>
            </a:pPr>
            <a:r>
              <a:rPr lang="pt-BR" sz="1400" dirty="0" smtClean="0"/>
              <a:t>GOERGEN, Pedro. </a:t>
            </a:r>
            <a:r>
              <a:rPr lang="pt-BR" sz="1400" b="1" dirty="0" smtClean="0"/>
              <a:t>Pós-Modernidade, Ética e Educação</a:t>
            </a:r>
            <a:r>
              <a:rPr lang="pt-BR" sz="1400" i="1" dirty="0" smtClean="0"/>
              <a:t>.</a:t>
            </a:r>
            <a:r>
              <a:rPr lang="pt-BR" sz="1400" dirty="0" smtClean="0"/>
              <a:t> Campinas: Autores Associados, 2001.</a:t>
            </a:r>
          </a:p>
          <a:p>
            <a:pPr eaLnBrk="1" hangingPunct="1">
              <a:buFont typeface="Arial" charset="0"/>
              <a:buChar char="•"/>
              <a:defRPr/>
            </a:pPr>
            <a:r>
              <a:rPr lang="pt-BR" sz="1400" dirty="0" smtClean="0"/>
              <a:t>MORIN, Edgar. </a:t>
            </a:r>
            <a:r>
              <a:rPr lang="pt-BR" sz="1400" b="1" dirty="0" smtClean="0"/>
              <a:t>A Cabeça Bem-Feita</a:t>
            </a:r>
            <a:r>
              <a:rPr lang="pt-BR" sz="1400" dirty="0" smtClean="0"/>
              <a:t>: repensar e reforma, reformar o pensamento. Rio de Janeiro: Bertrand Brasil, 2000. </a:t>
            </a:r>
          </a:p>
          <a:p>
            <a:pPr eaLnBrk="1" hangingPunct="1">
              <a:buFont typeface="Arial" charset="0"/>
              <a:buChar char="•"/>
              <a:defRPr/>
            </a:pPr>
            <a:r>
              <a:rPr lang="pt-PT" sz="1400" dirty="0" smtClean="0"/>
              <a:t>MORIN, Edgar. </a:t>
            </a:r>
            <a:r>
              <a:rPr lang="pt-PT" sz="1400" b="1" dirty="0" smtClean="0"/>
              <a:t>Ciência com consciência</a:t>
            </a:r>
            <a:r>
              <a:rPr lang="pt-PT" sz="1400" i="1" dirty="0" smtClean="0"/>
              <a:t>.</a:t>
            </a:r>
            <a:r>
              <a:rPr lang="pt-PT" sz="1400" dirty="0" smtClean="0"/>
              <a:t> Portugal: Europa-América, 1990. </a:t>
            </a:r>
            <a:endParaRPr lang="pt-BR" sz="1400" dirty="0" smtClean="0"/>
          </a:p>
          <a:p>
            <a:pPr eaLnBrk="1" hangingPunct="1">
              <a:buFont typeface="Arial" charset="0"/>
              <a:buChar char="•"/>
              <a:defRPr/>
            </a:pPr>
            <a:r>
              <a:rPr lang="pt-PT" sz="1400" dirty="0" smtClean="0"/>
              <a:t>MORIN, Edgar. </a:t>
            </a:r>
            <a:r>
              <a:rPr lang="pt-BR" sz="1400" b="1" dirty="0" smtClean="0"/>
              <a:t>Introdução ao Pensamento Complexo</a:t>
            </a:r>
            <a:r>
              <a:rPr lang="pt-BR" sz="1400" i="1" dirty="0" smtClean="0"/>
              <a:t>. </a:t>
            </a:r>
            <a:r>
              <a:rPr lang="pt-BR" sz="1400" dirty="0" smtClean="0"/>
              <a:t>3 ed. Lisboa: </a:t>
            </a:r>
            <a:r>
              <a:rPr lang="pt-BR" sz="1400" dirty="0" err="1" smtClean="0"/>
              <a:t>Stória</a:t>
            </a:r>
            <a:r>
              <a:rPr lang="pt-BR" sz="1400" dirty="0" smtClean="0"/>
              <a:t>, 2001.</a:t>
            </a:r>
          </a:p>
          <a:p>
            <a:pPr eaLnBrk="1" hangingPunct="1">
              <a:buFont typeface="Arial" charset="0"/>
              <a:buChar char="•"/>
              <a:defRPr/>
            </a:pPr>
            <a:r>
              <a:rPr lang="es-ES_tradnl" sz="1400" dirty="0" smtClean="0"/>
              <a:t>WEIL, Pierre. </a:t>
            </a:r>
            <a:r>
              <a:rPr lang="pt-BR" sz="1400" b="1" dirty="0" smtClean="0"/>
              <a:t>A Arte de Viver em Paz: por uma nova consciência, por uma nova educação</a:t>
            </a:r>
            <a:r>
              <a:rPr lang="pt-BR" sz="1400" dirty="0" smtClean="0"/>
              <a:t>. São Paulo: Editora Gente, 1993. </a:t>
            </a:r>
          </a:p>
          <a:p>
            <a:pPr eaLnBrk="1" hangingPunct="1">
              <a:buFont typeface="Arial" charset="0"/>
              <a:buChar char="•"/>
              <a:defRPr/>
            </a:pPr>
            <a:r>
              <a:rPr lang="pt-BR" sz="1400" dirty="0" smtClean="0"/>
              <a:t>ZOHAR, </a:t>
            </a:r>
            <a:r>
              <a:rPr lang="pt-BR" sz="1400" dirty="0" err="1" smtClean="0"/>
              <a:t>Danah</a:t>
            </a:r>
            <a:r>
              <a:rPr lang="pt-BR" sz="1400" dirty="0" smtClean="0"/>
              <a:t>. </a:t>
            </a:r>
            <a:r>
              <a:rPr lang="pt-BR" sz="1400" b="1" dirty="0" smtClean="0"/>
              <a:t>O Ser Quântico</a:t>
            </a:r>
            <a:r>
              <a:rPr lang="pt-BR" sz="1400" i="1" dirty="0" smtClean="0"/>
              <a:t>. </a:t>
            </a:r>
            <a:r>
              <a:rPr lang="pt-BR" sz="1400" dirty="0" smtClean="0"/>
              <a:t>Uma visão revolucionária da natureza humana e da consciência, baseada na nova física. </a:t>
            </a:r>
            <a:r>
              <a:rPr lang="pt-PT" sz="1400" dirty="0" smtClean="0"/>
              <a:t>8 </a:t>
            </a:r>
            <a:r>
              <a:rPr lang="pt-BR" sz="1400" dirty="0" smtClean="0"/>
              <a:t>ed. São Paulo: Best </a:t>
            </a:r>
            <a:r>
              <a:rPr lang="pt-BR" sz="1400" dirty="0" err="1" smtClean="0"/>
              <a:t>Seller</a:t>
            </a:r>
            <a:r>
              <a:rPr lang="pt-BR" sz="1400" dirty="0" smtClean="0"/>
              <a:t>, 1990. </a:t>
            </a:r>
          </a:p>
          <a:p>
            <a:pPr eaLnBrk="1" hangingPunct="1">
              <a:buFont typeface="Arial" charset="0"/>
              <a:buChar char="•"/>
              <a:defRPr/>
            </a:pPr>
            <a:r>
              <a:rPr lang="pt-BR" sz="1400" dirty="0" smtClean="0"/>
              <a:t>DESSEN, Maria A e JUNIOR, </a:t>
            </a:r>
            <a:r>
              <a:rPr lang="pt-BR" sz="1400" dirty="0" err="1" smtClean="0"/>
              <a:t>Áderson</a:t>
            </a:r>
            <a:r>
              <a:rPr lang="pt-BR" sz="1400" dirty="0" smtClean="0"/>
              <a:t> Luiz C</a:t>
            </a:r>
            <a:r>
              <a:rPr lang="pt-BR" sz="1400" i="1" dirty="0" smtClean="0"/>
              <a:t>. </a:t>
            </a:r>
            <a:r>
              <a:rPr lang="pt-BR" sz="1400" b="1" dirty="0" smtClean="0"/>
              <a:t>A ciência do desenvolvimento humano </a:t>
            </a:r>
            <a:r>
              <a:rPr lang="pt-BR" sz="1400" dirty="0" smtClean="0"/>
              <a:t>– Tendências atuais e perspectivas futuras. Porto Alegre,  Artmed: 2005.</a:t>
            </a:r>
          </a:p>
          <a:p>
            <a:pPr marL="0" indent="0" eaLnBrk="1" hangingPunct="1">
              <a:buFont typeface="Arial" charset="0"/>
              <a:buNone/>
              <a:defRPr/>
            </a:pPr>
            <a:endParaRPr lang="pt-BR" sz="1400" dirty="0" smtClean="0"/>
          </a:p>
          <a:p>
            <a:pPr eaLnBrk="1" hangingPunct="1">
              <a:buFont typeface="Arial" charset="0"/>
              <a:buChar char="•"/>
              <a:defRPr/>
            </a:pPr>
            <a:r>
              <a:rPr lang="pt-BR" sz="1400" dirty="0" smtClean="0"/>
              <a:t>Links:</a:t>
            </a:r>
          </a:p>
          <a:p>
            <a:pPr eaLnBrk="1" hangingPunct="1">
              <a:buFont typeface="Arial" charset="0"/>
              <a:buChar char="•"/>
              <a:defRPr/>
            </a:pPr>
            <a:r>
              <a:rPr lang="pt-BR" sz="1400" u="sng" dirty="0" smtClean="0">
                <a:hlinkClick r:id="rId2"/>
              </a:rPr>
              <a:t>http://rbep.inep.gov.br/index.php/emaberto/article/viewFile/1053/955</a:t>
            </a:r>
            <a:endParaRPr lang="pt-BR" sz="1400" u="sng" dirty="0" smtClean="0"/>
          </a:p>
          <a:p>
            <a:pPr eaLnBrk="1" hangingPunct="1">
              <a:buFont typeface="Arial" charset="0"/>
              <a:buChar char="•"/>
              <a:defRPr/>
            </a:pPr>
            <a:r>
              <a:rPr lang="pt-BR" sz="1400" u="sng" dirty="0" smtClean="0">
                <a:hlinkClick r:id="rId3"/>
              </a:rPr>
              <a:t>http://casadaconsultoria.com.br/visao-holistica/</a:t>
            </a:r>
            <a:endParaRPr lang="pt-BR" sz="1400" u="sng" dirty="0" smtClean="0"/>
          </a:p>
          <a:p>
            <a:pPr eaLnBrk="1" hangingPunct="1">
              <a:buFont typeface="Arial" charset="0"/>
              <a:buChar char="•"/>
              <a:defRPr/>
            </a:pPr>
            <a:r>
              <a:rPr lang="pt-BR" sz="1400" u="sng" dirty="0" smtClean="0">
                <a:hlinkClick r:id="rId4"/>
              </a:rPr>
              <a:t>https://www.youtube.com/watch?v=QMwYn7hAQhA</a:t>
            </a:r>
            <a:endParaRPr lang="pt-BR" sz="1400" u="sng" dirty="0" smtClean="0"/>
          </a:p>
          <a:p>
            <a:pPr eaLnBrk="1" hangingPunct="1">
              <a:buFont typeface="Arial" charset="0"/>
              <a:buChar char="•"/>
              <a:defRPr/>
            </a:pPr>
            <a:r>
              <a:rPr lang="pt-BR" sz="1400" dirty="0" err="1" smtClean="0"/>
              <a:t>Link:</a:t>
            </a:r>
            <a:r>
              <a:rPr lang="pt-BR" sz="1400" u="sng" dirty="0" err="1" smtClean="0">
                <a:hlinkClick r:id="rId2"/>
              </a:rPr>
              <a:t>http</a:t>
            </a:r>
            <a:r>
              <a:rPr lang="pt-BR" sz="1400" u="sng" dirty="0" smtClean="0">
                <a:hlinkClick r:id="rId2"/>
              </a:rPr>
              <a:t>://rbep.inep.gov.br/</a:t>
            </a:r>
            <a:r>
              <a:rPr lang="pt-BR" sz="1400" u="sng" dirty="0" err="1" smtClean="0">
                <a:hlinkClick r:id="rId2"/>
              </a:rPr>
              <a:t>index.php</a:t>
            </a:r>
            <a:r>
              <a:rPr lang="pt-BR" sz="1400" u="sng" dirty="0" smtClean="0">
                <a:hlinkClick r:id="rId2"/>
              </a:rPr>
              <a:t>/</a:t>
            </a:r>
            <a:r>
              <a:rPr lang="pt-BR" sz="1400" u="sng" dirty="0" err="1" smtClean="0">
                <a:hlinkClick r:id="rId2"/>
              </a:rPr>
              <a:t>emaberto</a:t>
            </a:r>
            <a:r>
              <a:rPr lang="pt-BR" sz="1400" u="sng" dirty="0" smtClean="0">
                <a:hlinkClick r:id="rId2"/>
              </a:rPr>
              <a:t>/</a:t>
            </a:r>
            <a:r>
              <a:rPr lang="pt-BR" sz="1400" u="sng" dirty="0" err="1" smtClean="0">
                <a:hlinkClick r:id="rId2"/>
              </a:rPr>
              <a:t>article</a:t>
            </a:r>
            <a:r>
              <a:rPr lang="pt-BR" sz="1400" u="sng" dirty="0" smtClean="0">
                <a:hlinkClick r:id="rId2"/>
              </a:rPr>
              <a:t>/</a:t>
            </a:r>
            <a:r>
              <a:rPr lang="pt-BR" sz="1400" u="sng" dirty="0" err="1" smtClean="0">
                <a:hlinkClick r:id="rId2"/>
              </a:rPr>
              <a:t>viewFile</a:t>
            </a:r>
            <a:r>
              <a:rPr lang="pt-BR" sz="1400" u="sng" dirty="0" smtClean="0">
                <a:hlinkClick r:id="rId2"/>
              </a:rPr>
              <a:t>/1053/955</a:t>
            </a:r>
            <a:endParaRPr lang="pt-BR" sz="1400" u="sng" dirty="0" smtClean="0"/>
          </a:p>
          <a:p>
            <a:pPr eaLnBrk="1" hangingPunct="1">
              <a:buFont typeface="Arial" charset="0"/>
              <a:buChar char="•"/>
              <a:defRPr/>
            </a:pPr>
            <a:endParaRPr lang="pt-BR" sz="1400" u="sng" dirty="0" smtClean="0"/>
          </a:p>
          <a:p>
            <a:pPr marL="274320" indent="-274320" eaLnBrk="1" fontAlgn="auto" hangingPunct="1">
              <a:spcAft>
                <a:spcPts val="0"/>
              </a:spcAft>
              <a:buFont typeface="Wingdings"/>
              <a:buChar char=""/>
              <a:defRPr/>
            </a:pPr>
            <a:endParaRPr lang="pt-BR" sz="1400" dirty="0"/>
          </a:p>
          <a:p>
            <a:pPr marL="274320" indent="-274320" eaLnBrk="1" fontAlgn="auto" hangingPunct="1">
              <a:spcAft>
                <a:spcPts val="0"/>
              </a:spcAft>
              <a:buFont typeface="Wingdings"/>
              <a:buChar char=""/>
              <a:defRPr/>
            </a:pPr>
            <a:endParaRPr lang="pt-BR" dirty="0"/>
          </a:p>
          <a:p>
            <a:pPr marL="0" indent="0" eaLnBrk="1" fontAlgn="auto" hangingPunct="1">
              <a:spcAft>
                <a:spcPts val="0"/>
              </a:spcAft>
              <a:buFont typeface="Arial" charset="0"/>
              <a:buNone/>
              <a:defRPr/>
            </a:pPr>
            <a:endParaRPr lang="pt-BR" dirty="0"/>
          </a:p>
        </p:txBody>
      </p:sp>
    </p:spTree>
    <p:extLst>
      <p:ext uri="{BB962C8B-B14F-4D97-AF65-F5344CB8AC3E}">
        <p14:creationId xmlns:p14="http://schemas.microsoft.com/office/powerpoint/2010/main" val="20731485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55576" y="476672"/>
            <a:ext cx="3600400" cy="5262979"/>
          </a:xfrm>
          <a:prstGeom prst="rect">
            <a:avLst/>
          </a:prstGeom>
        </p:spPr>
        <p:txBody>
          <a:bodyPr wrap="square">
            <a:spAutoFit/>
          </a:bodyPr>
          <a:lstStyle/>
          <a:p>
            <a:pPr algn="just"/>
            <a:r>
              <a:rPr lang="pt-BR" sz="1400" dirty="0" smtClean="0">
                <a:latin typeface="Arial" pitchFamily="34" charset="0"/>
                <a:cs typeface="Arial" pitchFamily="34" charset="0"/>
              </a:rPr>
              <a:t>Boas práticas com o Desenho Universal. Podemos falar de um uso mais amplo, que ainda não é obrigatório, mas que facilitaria muito a vida dos cidadãos: os produtos criados a partir do desenho universal. No Japão, o uso deste conceito em produtos que encontramos num supermercado, criou uma serie de facilidades. Para citar um caso, vamos ao mais simples. Imagine que você tem alto grau de miopia, ou mais de 70 anos, ou qualquer problema de visão que o impossibilita de enxergar, sem a ajuda de óculos ou outra </a:t>
            </a:r>
            <a:r>
              <a:rPr lang="pt-BR" sz="1400" dirty="0" err="1" smtClean="0">
                <a:latin typeface="Arial" pitchFamily="34" charset="0"/>
                <a:cs typeface="Arial" pitchFamily="34" charset="0"/>
              </a:rPr>
              <a:t>órtese</a:t>
            </a:r>
            <a:r>
              <a:rPr lang="pt-BR" sz="1400" dirty="0" smtClean="0">
                <a:latin typeface="Arial" pitchFamily="34" charset="0"/>
                <a:cs typeface="Arial" pitchFamily="34" charset="0"/>
              </a:rPr>
              <a:t>, aquelas letrinhas miúdas que tem num frasco de </a:t>
            </a:r>
            <a:r>
              <a:rPr lang="pt-BR" sz="1400" dirty="0" err="1" smtClean="0">
                <a:latin typeface="Arial" pitchFamily="34" charset="0"/>
                <a:cs typeface="Arial" pitchFamily="34" charset="0"/>
              </a:rPr>
              <a:t>shampoo</a:t>
            </a:r>
            <a:r>
              <a:rPr lang="pt-BR" sz="1400" dirty="0" smtClean="0">
                <a:latin typeface="Arial" pitchFamily="34" charset="0"/>
                <a:cs typeface="Arial" pitchFamily="34" charset="0"/>
              </a:rPr>
              <a:t>, que determina o que ele é. Como diferenciá-lo do condicionador? Impossível? Pois é. Se aplicarmos o conceito do Desenho Universal nos frascos de </a:t>
            </a:r>
            <a:r>
              <a:rPr lang="pt-BR" sz="1400" dirty="0" err="1" smtClean="0">
                <a:latin typeface="Arial" pitchFamily="34" charset="0"/>
                <a:cs typeface="Arial" pitchFamily="34" charset="0"/>
              </a:rPr>
              <a:t>shampoo</a:t>
            </a:r>
            <a:r>
              <a:rPr lang="pt-BR" sz="1400" dirty="0" smtClean="0">
                <a:latin typeface="Arial" pitchFamily="34" charset="0"/>
                <a:cs typeface="Arial" pitchFamily="34" charset="0"/>
              </a:rPr>
              <a:t> e condicionador, saberemos ao manipulá-los, exatamente, qual é um ou outro sem precisarmos ler aquelas minúsculas palavras ou tentar achar, no meio de tanto desenho e cor, a especificação do produto. </a:t>
            </a:r>
            <a:endParaRPr lang="pt-BR" sz="1400" dirty="0">
              <a:latin typeface="Arial" pitchFamily="34" charset="0"/>
              <a:cs typeface="Arial" pitchFamily="34" charset="0"/>
            </a:endParaRPr>
          </a:p>
        </p:txBody>
      </p:sp>
      <p:pic>
        <p:nvPicPr>
          <p:cNvPr id="5" name="Imagem 4" descr="bOAS PRáTICAS COM O                                                                   recursos... você já reparou que algu..."/>
          <p:cNvPicPr/>
          <p:nvPr/>
        </p:nvPicPr>
        <p:blipFill>
          <a:blip r:embed="rId2" cstate="print"/>
          <a:srcRect/>
          <a:stretch>
            <a:fillRect/>
          </a:stretch>
        </p:blipFill>
        <p:spPr bwMode="auto">
          <a:xfrm>
            <a:off x="4499992" y="3429000"/>
            <a:ext cx="4032448" cy="2808312"/>
          </a:xfrm>
          <a:prstGeom prst="rect">
            <a:avLst/>
          </a:prstGeom>
          <a:noFill/>
          <a:ln w="9525">
            <a:noFill/>
            <a:miter lim="800000"/>
            <a:headEnd/>
            <a:tailEnd/>
          </a:ln>
        </p:spPr>
      </p:pic>
      <p:pic>
        <p:nvPicPr>
          <p:cNvPr id="104450" name="Picture 2" descr="Resultado de imagem para exemplo do shampoo com desenho universal"/>
          <p:cNvPicPr>
            <a:picLocks noChangeAspect="1" noChangeArrowheads="1"/>
          </p:cNvPicPr>
          <p:nvPr/>
        </p:nvPicPr>
        <p:blipFill>
          <a:blip r:embed="rId3" cstate="print"/>
          <a:srcRect/>
          <a:stretch>
            <a:fillRect/>
          </a:stretch>
        </p:blipFill>
        <p:spPr bwMode="auto">
          <a:xfrm>
            <a:off x="4499992" y="764704"/>
            <a:ext cx="4032448" cy="2567270"/>
          </a:xfrm>
          <a:prstGeom prst="rect">
            <a:avLst/>
          </a:prstGeom>
          <a:noFill/>
        </p:spPr>
      </p:pic>
    </p:spTree>
    <p:extLst>
      <p:ext uri="{BB962C8B-B14F-4D97-AF65-F5344CB8AC3E}">
        <p14:creationId xmlns:p14="http://schemas.microsoft.com/office/powerpoint/2010/main" val="4216222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arq.ap1.com.br/wp-content/uploads/2014/08/du-4.png"/>
          <p:cNvPicPr>
            <a:picLocks noChangeAspect="1" noChangeArrowheads="1"/>
          </p:cNvPicPr>
          <p:nvPr/>
        </p:nvPicPr>
        <p:blipFill>
          <a:blip r:embed="rId2" cstate="print"/>
          <a:srcRect/>
          <a:stretch>
            <a:fillRect/>
          </a:stretch>
        </p:blipFill>
        <p:spPr bwMode="auto">
          <a:xfrm>
            <a:off x="971600" y="836712"/>
            <a:ext cx="6624736" cy="5328592"/>
          </a:xfrm>
          <a:prstGeom prst="rect">
            <a:avLst/>
          </a:prstGeom>
          <a:noFill/>
        </p:spPr>
      </p:pic>
    </p:spTree>
    <p:extLst>
      <p:ext uri="{BB962C8B-B14F-4D97-AF65-F5344CB8AC3E}">
        <p14:creationId xmlns:p14="http://schemas.microsoft.com/office/powerpoint/2010/main" val="3844408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82" name="Picture 6"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54801"/>
            <a:ext cx="396044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31784" name="Picture 8" descr="Resultado de imagem para DIFERENÇAS INDIVIDUA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3415952"/>
            <a:ext cx="3474194"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31786" name="Picture 10"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142" y="764704"/>
            <a:ext cx="4140274" cy="3147597"/>
          </a:xfrm>
          <a:prstGeom prst="rect">
            <a:avLst/>
          </a:prstGeom>
          <a:noFill/>
          <a:extLst>
            <a:ext uri="{909E8E84-426E-40DD-AFC4-6F175D3DCCD1}">
              <a14:hiddenFill xmlns:a14="http://schemas.microsoft.com/office/drawing/2010/main">
                <a:solidFill>
                  <a:srgbClr val="FFFFFF"/>
                </a:solidFill>
              </a14:hiddenFill>
            </a:ext>
          </a:extLst>
        </p:spPr>
      </p:pic>
      <p:pic>
        <p:nvPicPr>
          <p:cNvPr id="331788" name="Picture 12"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649314"/>
            <a:ext cx="4248472" cy="286521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755576" y="89162"/>
            <a:ext cx="7560840" cy="584775"/>
          </a:xfrm>
          <a:prstGeom prst="rect">
            <a:avLst/>
          </a:prstGeom>
          <a:noFill/>
        </p:spPr>
        <p:txBody>
          <a:bodyPr wrap="square" rtlCol="0">
            <a:spAutoFit/>
          </a:bodyPr>
          <a:lstStyle/>
          <a:p>
            <a:pPr algn="ctr"/>
            <a:r>
              <a:rPr lang="pt-BR" sz="3200" b="1" dirty="0" smtClean="0"/>
              <a:t>DIFERENÇAS INDIVIDUAIS</a:t>
            </a:r>
            <a:endParaRPr lang="pt-BR" sz="3200" b="1" dirty="0"/>
          </a:p>
        </p:txBody>
      </p:sp>
      <p:sp>
        <p:nvSpPr>
          <p:cNvPr id="3" name="Retângulo 2"/>
          <p:cNvSpPr/>
          <p:nvPr/>
        </p:nvSpPr>
        <p:spPr>
          <a:xfrm>
            <a:off x="323528" y="6406802"/>
            <a:ext cx="4572000" cy="215444"/>
          </a:xfrm>
          <a:prstGeom prst="rect">
            <a:avLst/>
          </a:prstGeom>
        </p:spPr>
        <p:txBody>
          <a:bodyPr>
            <a:spAutoFit/>
          </a:bodyPr>
          <a:lstStyle/>
          <a:p>
            <a:r>
              <a:rPr lang="pt-BR" sz="800" dirty="0"/>
              <a:t>https://www.google.com.br/search?q=direitos+humanos</a:t>
            </a:r>
          </a:p>
        </p:txBody>
      </p:sp>
    </p:spTree>
    <p:extLst>
      <p:ext uri="{BB962C8B-B14F-4D97-AF65-F5344CB8AC3E}">
        <p14:creationId xmlns:p14="http://schemas.microsoft.com/office/powerpoint/2010/main" val="3456013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907704" y="5693822"/>
            <a:ext cx="5117106" cy="523220"/>
          </a:xfrm>
          <a:prstGeom prst="rect">
            <a:avLst/>
          </a:prstGeom>
          <a:solidFill>
            <a:srgbClr val="00B0F0"/>
          </a:solidFill>
        </p:spPr>
        <p:txBody>
          <a:bodyPr wrap="none" rtlCol="0">
            <a:spAutoFit/>
          </a:bodyPr>
          <a:lstStyle/>
          <a:p>
            <a:pPr algn="ctr"/>
            <a:r>
              <a:rPr lang="pt-BR" sz="2800" b="1" dirty="0" smtClean="0"/>
              <a:t>MENTALIDADE HUMANA</a:t>
            </a:r>
            <a:endParaRPr lang="pt-BR" sz="2800" b="1" dirty="0"/>
          </a:p>
        </p:txBody>
      </p:sp>
      <p:pic>
        <p:nvPicPr>
          <p:cNvPr id="154626" name="Picture 2" descr="Resultado de imagem para mentalid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7056784" cy="494634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Retângulo 1"/>
          <p:cNvSpPr/>
          <p:nvPr/>
        </p:nvSpPr>
        <p:spPr>
          <a:xfrm>
            <a:off x="1331640" y="5245162"/>
            <a:ext cx="2880320" cy="215444"/>
          </a:xfrm>
          <a:prstGeom prst="rect">
            <a:avLst/>
          </a:prstGeom>
        </p:spPr>
        <p:txBody>
          <a:bodyPr wrap="square">
            <a:spAutoFit/>
          </a:bodyPr>
          <a:lstStyle/>
          <a:p>
            <a:r>
              <a:rPr lang="pt-BR" sz="800" dirty="0"/>
              <a:t>https://www.google.com.br/search?q=direitos+humanos</a:t>
            </a:r>
          </a:p>
        </p:txBody>
      </p:sp>
    </p:spTree>
    <p:extLst>
      <p:ext uri="{BB962C8B-B14F-4D97-AF65-F5344CB8AC3E}">
        <p14:creationId xmlns:p14="http://schemas.microsoft.com/office/powerpoint/2010/main" val="106019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3600400" cy="2882233"/>
          </a:xfrm>
          <a:prstGeom prst="rect">
            <a:avLst/>
          </a:prstGeom>
          <a:noFill/>
          <a:extLst>
            <a:ext uri="{909E8E84-426E-40DD-AFC4-6F175D3DCCD1}">
              <a14:hiddenFill xmlns:a14="http://schemas.microsoft.com/office/drawing/2010/main">
                <a:solidFill>
                  <a:srgbClr val="FFFFFF"/>
                </a:solidFill>
              </a14:hiddenFill>
            </a:ext>
          </a:extLst>
        </p:spPr>
      </p:pic>
      <p:pic>
        <p:nvPicPr>
          <p:cNvPr id="121860"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946345"/>
            <a:ext cx="3600400" cy="2556576"/>
          </a:xfrm>
          <a:prstGeom prst="rect">
            <a:avLst/>
          </a:prstGeom>
          <a:noFill/>
          <a:extLst>
            <a:ext uri="{909E8E84-426E-40DD-AFC4-6F175D3DCCD1}">
              <a14:hiddenFill xmlns:a14="http://schemas.microsoft.com/office/drawing/2010/main">
                <a:solidFill>
                  <a:srgbClr val="FFFFFF"/>
                </a:solidFill>
              </a14:hiddenFill>
            </a:ext>
          </a:extLst>
        </p:spPr>
      </p:pic>
      <p:pic>
        <p:nvPicPr>
          <p:cNvPr id="121862" name="Picture 6"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227" y="3776484"/>
            <a:ext cx="3642311" cy="2414500"/>
          </a:xfrm>
          <a:prstGeom prst="rect">
            <a:avLst/>
          </a:prstGeom>
          <a:noFill/>
          <a:extLst>
            <a:ext uri="{909E8E84-426E-40DD-AFC4-6F175D3DCCD1}">
              <a14:hiddenFill xmlns:a14="http://schemas.microsoft.com/office/drawing/2010/main">
                <a:solidFill>
                  <a:srgbClr val="FFFFFF"/>
                </a:solidFill>
              </a14:hiddenFill>
            </a:ext>
          </a:extLst>
        </p:spPr>
      </p:pic>
      <p:pic>
        <p:nvPicPr>
          <p:cNvPr id="121864" name="Picture 8" descr="Resultado de imagem para LABORATÃRIO DE ARQUITETU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776484"/>
            <a:ext cx="3538231" cy="227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13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0" y="-15581"/>
            <a:ext cx="5646190" cy="135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Arquivos de programas\Microsoft Office\MEDIA\CAGCAT10\j0158007.wmf"/>
          <p:cNvPicPr>
            <a:picLocks noGrp="1" noChangeAspect="1" noChangeArrowheads="1"/>
          </p:cNvPicPr>
          <p:nvPr>
            <p:ph sz="quarter" idx="1"/>
          </p:nvPr>
        </p:nvPicPr>
        <p:blipFill>
          <a:blip r:embed="rId3" cstate="print"/>
          <a:srcRect/>
          <a:stretch>
            <a:fillRect/>
          </a:stretch>
        </p:blipFill>
        <p:spPr bwMode="auto">
          <a:xfrm>
            <a:off x="427472" y="6093296"/>
            <a:ext cx="7632848" cy="537667"/>
          </a:xfrm>
          <a:prstGeom prst="rect">
            <a:avLst/>
          </a:prstGeom>
          <a:noFill/>
        </p:spPr>
      </p:pic>
      <p:pic>
        <p:nvPicPr>
          <p:cNvPr id="1028" name="Picture 4" descr="Resultado de imagem para formação de professo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016" y="-144463"/>
            <a:ext cx="3463170" cy="3372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94" y="3628123"/>
            <a:ext cx="2339752" cy="258011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sultado de imagem para recursos tecnicos e tecnológic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4" descr="Resultado de imagem para recursos tecnicos e tecnológic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6" descr="Resultado de imagem para recursos tecnicos e tecnológico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2" name="Picture 8" descr="Resultado de imagem para recursos tecnicos e tecnológic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982" y="1052736"/>
            <a:ext cx="489484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m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3356992"/>
            <a:ext cx="5685889" cy="329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346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990600" y="1676400"/>
            <a:ext cx="7696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endParaRPr lang="pt-BR" sz="2600"/>
          </a:p>
        </p:txBody>
      </p:sp>
      <p:sp>
        <p:nvSpPr>
          <p:cNvPr id="251907" name="Text Box 3"/>
          <p:cNvSpPr txBox="1">
            <a:spLocks noChangeArrowheads="1"/>
          </p:cNvSpPr>
          <p:nvPr/>
        </p:nvSpPr>
        <p:spPr bwMode="auto">
          <a:xfrm>
            <a:off x="250825" y="260350"/>
            <a:ext cx="8497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pt-BR" sz="2400" b="1">
              <a:latin typeface="Times New Roman" pitchFamily="18" charset="0"/>
            </a:endParaRPr>
          </a:p>
          <a:p>
            <a:pPr algn="ctr" eaLnBrk="1" hangingPunct="1"/>
            <a:endParaRPr lang="pt-BR" sz="2400" b="1">
              <a:latin typeface="Times New Roman" pitchFamily="18" charset="0"/>
            </a:endParaRPr>
          </a:p>
        </p:txBody>
      </p:sp>
      <p:sp>
        <p:nvSpPr>
          <p:cNvPr id="251908" name="Text Box 4"/>
          <p:cNvSpPr txBox="1">
            <a:spLocks noChangeArrowheads="1"/>
          </p:cNvSpPr>
          <p:nvPr/>
        </p:nvSpPr>
        <p:spPr bwMode="auto">
          <a:xfrm>
            <a:off x="147044" y="41112"/>
            <a:ext cx="806559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pt-BR" sz="4400" b="1" dirty="0">
                <a:latin typeface="Times New Roman" pitchFamily="18" charset="0"/>
              </a:rPr>
              <a:t> </a:t>
            </a:r>
            <a:r>
              <a:rPr lang="pt-BR" sz="4400" b="1" dirty="0" smtClean="0">
                <a:latin typeface="Times New Roman" pitchFamily="18" charset="0"/>
              </a:rPr>
              <a:t> </a:t>
            </a:r>
            <a:r>
              <a:rPr lang="pt-BR" sz="2000" b="1" dirty="0" smtClean="0">
                <a:effectLst>
                  <a:outerShdw blurRad="38100" dist="38100" dir="2700000" algn="tl">
                    <a:srgbClr val="C0C0C0"/>
                  </a:outerShdw>
                </a:effectLst>
              </a:rPr>
              <a:t>ASPECTOS IMPORTANTES</a:t>
            </a:r>
            <a:r>
              <a:rPr lang="pt-BR" sz="3600" b="1" dirty="0" smtClean="0">
                <a:effectLst>
                  <a:outerShdw blurRad="38100" dist="38100" dir="2700000" algn="tl">
                    <a:srgbClr val="C0C0C0"/>
                  </a:outerShdw>
                </a:effectLst>
              </a:rPr>
              <a:t>:</a:t>
            </a:r>
            <a:endParaRPr lang="pt-BR" sz="3600" b="1" dirty="0">
              <a:latin typeface="Times New Roman" pitchFamily="18" charset="0"/>
            </a:endParaRPr>
          </a:p>
          <a:p>
            <a:pPr eaLnBrk="1" hangingPunct="1"/>
            <a:endParaRPr lang="pt-BR" sz="3200" b="1" dirty="0">
              <a:effectLst>
                <a:outerShdw blurRad="38100" dist="38100" dir="2700000" algn="tl">
                  <a:srgbClr val="C0C0C0"/>
                </a:outerShdw>
              </a:effectLst>
            </a:endParaRPr>
          </a:p>
          <a:p>
            <a:pPr eaLnBrk="1" hangingPunct="1">
              <a:buFontTx/>
              <a:buChar char="•"/>
            </a:pPr>
            <a:endParaRPr lang="pt-BR" sz="3200" dirty="0"/>
          </a:p>
          <a:p>
            <a:pPr algn="ctr" eaLnBrk="1" hangingPunct="1">
              <a:spcBef>
                <a:spcPct val="50000"/>
              </a:spcBef>
              <a:buFont typeface="Wingdings" pitchFamily="2" charset="2"/>
              <a:buNone/>
            </a:pPr>
            <a:endParaRPr lang="pt-BR" sz="3200" b="1" dirty="0">
              <a:latin typeface="Times New Roman" pitchFamily="18" charset="0"/>
            </a:endParaRPr>
          </a:p>
          <a:p>
            <a:pPr eaLnBrk="1" hangingPunct="1"/>
            <a:endParaRPr lang="pt-BR" sz="4400" b="1" dirty="0">
              <a:latin typeface="Times New Roman" pitchFamily="18" charset="0"/>
            </a:endParaRPr>
          </a:p>
        </p:txBody>
      </p:sp>
      <p:pic>
        <p:nvPicPr>
          <p:cNvPr id="246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8472" y="0"/>
            <a:ext cx="1666528"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Arquivos de programas\Microsoft Office\MEDIA\CAGCAT10\j0158007.wmf"/>
          <p:cNvPicPr>
            <a:picLocks noChangeAspect="1" noChangeArrowheads="1"/>
          </p:cNvPicPr>
          <p:nvPr/>
        </p:nvPicPr>
        <p:blipFill>
          <a:blip r:embed="rId3" cstate="print"/>
          <a:srcRect/>
          <a:stretch>
            <a:fillRect/>
          </a:stretch>
        </p:blipFill>
        <p:spPr bwMode="auto">
          <a:xfrm>
            <a:off x="147044" y="6416763"/>
            <a:ext cx="8590237" cy="423661"/>
          </a:xfrm>
          <a:prstGeom prst="rect">
            <a:avLst/>
          </a:prstGeom>
          <a:noFill/>
        </p:spPr>
      </p:pic>
      <p:pic>
        <p:nvPicPr>
          <p:cNvPr id="8" name="Picture 4" descr="Resultado de imagem para DIREITOS HUM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082676"/>
            <a:ext cx="3050369" cy="2092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m para CONSTITUIÇÃO FEDE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263" y="1676400"/>
            <a:ext cx="3348372" cy="24941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m para ldb 9394/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3822308"/>
            <a:ext cx="2796868" cy="230162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460615" y="6178566"/>
            <a:ext cx="3456384" cy="215444"/>
          </a:xfrm>
          <a:prstGeom prst="rect">
            <a:avLst/>
          </a:prstGeom>
        </p:spPr>
        <p:txBody>
          <a:bodyPr wrap="square">
            <a:spAutoFit/>
          </a:bodyPr>
          <a:lstStyle/>
          <a:p>
            <a:r>
              <a:rPr lang="pt-BR" sz="800" dirty="0"/>
              <a:t>https://www.google.com.br/search?q=direitos+humanos</a:t>
            </a:r>
          </a:p>
        </p:txBody>
      </p:sp>
    </p:spTree>
    <p:extLst>
      <p:ext uri="{BB962C8B-B14F-4D97-AF65-F5344CB8AC3E}">
        <p14:creationId xmlns:p14="http://schemas.microsoft.com/office/powerpoint/2010/main" val="8937836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2418</TotalTime>
  <Words>722</Words>
  <Application>Microsoft Office PowerPoint</Application>
  <PresentationFormat>Apresentação na tela (4:3)</PresentationFormat>
  <Paragraphs>162</Paragraphs>
  <Slides>42</Slides>
  <Notes>1</Notes>
  <HiddenSlides>0</HiddenSlides>
  <MMClips>0</MMClips>
  <ScaleCrop>false</ScaleCrop>
  <HeadingPairs>
    <vt:vector size="4" baseType="variant">
      <vt:variant>
        <vt:lpstr>Tema</vt:lpstr>
      </vt:variant>
      <vt:variant>
        <vt:i4>1</vt:i4>
      </vt:variant>
      <vt:variant>
        <vt:lpstr>Títulos de slides</vt:lpstr>
      </vt:variant>
      <vt:variant>
        <vt:i4>42</vt:i4>
      </vt:variant>
    </vt:vector>
  </HeadingPairs>
  <TitlesOfParts>
    <vt:vector size="43" baseType="lpstr">
      <vt:lpstr>Balcão Envidraçado</vt:lpstr>
      <vt:lpstr>Apresentação do PowerPoint</vt:lpstr>
      <vt:lpstr>Apresentação do PowerPoint</vt:lpstr>
      <vt:lpstr>                Olhares Subjacentes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Profissão professor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Temperamento Humano</vt:lpstr>
      <vt:lpstr>Apresentação do PowerPoint</vt:lpstr>
      <vt:lpstr>Modelo organizador</vt:lpstr>
      <vt:lpstr> FUNÇÕES  SUPERIORES MENTAIS - COMPLEXIDADE HUMANA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 PELA ATEN</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Usuario</dc:creator>
  <cp:lastModifiedBy>Usuario</cp:lastModifiedBy>
  <cp:revision>171</cp:revision>
  <cp:lastPrinted>2017-08-04T03:32:26Z</cp:lastPrinted>
  <dcterms:created xsi:type="dcterms:W3CDTF">2017-04-07T16:32:59Z</dcterms:created>
  <dcterms:modified xsi:type="dcterms:W3CDTF">2018-05-03T13:26:00Z</dcterms:modified>
</cp:coreProperties>
</file>